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24"/>
  </p:notesMasterIdLst>
  <p:sldIdLst>
    <p:sldId id="296" r:id="rId2"/>
    <p:sldId id="275" r:id="rId3"/>
    <p:sldId id="272" r:id="rId4"/>
    <p:sldId id="273" r:id="rId5"/>
    <p:sldId id="299" r:id="rId6"/>
    <p:sldId id="277" r:id="rId7"/>
    <p:sldId id="278" r:id="rId8"/>
    <p:sldId id="279" r:id="rId9"/>
    <p:sldId id="280" r:id="rId10"/>
    <p:sldId id="281" r:id="rId11"/>
    <p:sldId id="283" r:id="rId12"/>
    <p:sldId id="298" r:id="rId13"/>
    <p:sldId id="285" r:id="rId14"/>
    <p:sldId id="290" r:id="rId15"/>
    <p:sldId id="291" r:id="rId16"/>
    <p:sldId id="293" r:id="rId17"/>
    <p:sldId id="294" r:id="rId18"/>
    <p:sldId id="289" r:id="rId19"/>
    <p:sldId id="295" r:id="rId20"/>
    <p:sldId id="297" r:id="rId21"/>
    <p:sldId id="267"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42771B4-48E3-481E-A677-16330F447748}">
          <p14:sldIdLst>
            <p14:sldId id="296"/>
            <p14:sldId id="275"/>
            <p14:sldId id="272"/>
            <p14:sldId id="273"/>
            <p14:sldId id="299"/>
          </p14:sldIdLst>
        </p14:section>
        <p14:section name="Data Flow Architecture" id="{34243BDD-063E-405B-8844-044A7B9FAA8A}">
          <p14:sldIdLst>
            <p14:sldId id="277"/>
            <p14:sldId id="278"/>
            <p14:sldId id="279"/>
            <p14:sldId id="280"/>
          </p14:sldIdLst>
        </p14:section>
        <p14:section name="EDA" id="{6C0E6781-7480-4B5B-A0C5-2D03B5E95349}">
          <p14:sldIdLst>
            <p14:sldId id="281"/>
            <p14:sldId id="283"/>
            <p14:sldId id="298"/>
            <p14:sldId id="285"/>
          </p14:sldIdLst>
        </p14:section>
        <p14:section name="Modeling &amp; Result" id="{BDEC8C53-04F0-49BF-9595-26082027D718}">
          <p14:sldIdLst>
            <p14:sldId id="290"/>
            <p14:sldId id="291"/>
            <p14:sldId id="293"/>
            <p14:sldId id="294"/>
          </p14:sldIdLst>
        </p14:section>
        <p14:section name="Conclusion" id="{E4FEFEF5-39F7-4330-B27E-712D435EA2C5}">
          <p14:sldIdLst>
            <p14:sldId id="289"/>
            <p14:sldId id="295"/>
            <p14:sldId id="297"/>
            <p14:sldId id="26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F"/>
    <a:srgbClr val="29292B"/>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BA3D5E-265D-458D-8E4D-E0A372344D85}" v="900" dt="2023-12-18T18:17:54.031"/>
    <p1510:client id="{7FCF214A-B349-4567-9616-77BF0F498C67}" v="1458" dt="2023-12-18T03:50:59.7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anjan Cholendiran" userId="S::nich7312@colorado.edu::993aedeb-ae52-459d-8c79-f08198f96874" providerId="AD" clId="Web-{55220888-7792-D090-C472-FC4D3E995431}"/>
    <pc:docChg chg="addSld delSld modSld sldOrd">
      <pc:chgData name="Niranjan Cholendiran" userId="S::nich7312@colorado.edu::993aedeb-ae52-459d-8c79-f08198f96874" providerId="AD" clId="Web-{55220888-7792-D090-C472-FC4D3E995431}" dt="2023-12-14T00:29:43.947" v="2434" actId="20577"/>
      <pc:docMkLst>
        <pc:docMk/>
      </pc:docMkLst>
      <pc:sldChg chg="modSp">
        <pc:chgData name="Niranjan Cholendiran" userId="S::nich7312@colorado.edu::993aedeb-ae52-459d-8c79-f08198f96874" providerId="AD" clId="Web-{55220888-7792-D090-C472-FC4D3E995431}" dt="2023-12-13T19:08:01.799" v="763" actId="20577"/>
        <pc:sldMkLst>
          <pc:docMk/>
          <pc:sldMk cId="3270384793" sldId="256"/>
        </pc:sldMkLst>
        <pc:spChg chg="mod">
          <ac:chgData name="Niranjan Cholendiran" userId="S::nich7312@colorado.edu::993aedeb-ae52-459d-8c79-f08198f96874" providerId="AD" clId="Web-{55220888-7792-D090-C472-FC4D3E995431}" dt="2023-12-13T18:42:57.060" v="10" actId="20577"/>
          <ac:spMkLst>
            <pc:docMk/>
            <pc:sldMk cId="3270384793" sldId="256"/>
            <ac:spMk id="2" creationId="{05F0501D-C6ED-9ED8-5A92-7C168C3ABB9C}"/>
          </ac:spMkLst>
        </pc:spChg>
        <pc:spChg chg="mod">
          <ac:chgData name="Niranjan Cholendiran" userId="S::nich7312@colorado.edu::993aedeb-ae52-459d-8c79-f08198f96874" providerId="AD" clId="Web-{55220888-7792-D090-C472-FC4D3E995431}" dt="2023-12-13T19:08:01.799" v="763" actId="20577"/>
          <ac:spMkLst>
            <pc:docMk/>
            <pc:sldMk cId="3270384793" sldId="256"/>
            <ac:spMk id="3" creationId="{06D26F8C-BB97-6869-AB2B-71479DA3AE06}"/>
          </ac:spMkLst>
        </pc:spChg>
      </pc:sldChg>
      <pc:sldChg chg="modSp new">
        <pc:chgData name="Niranjan Cholendiran" userId="S::nich7312@colorado.edu::993aedeb-ae52-459d-8c79-f08198f96874" providerId="AD" clId="Web-{55220888-7792-D090-C472-FC4D3E995431}" dt="2023-12-13T19:00:43.320" v="601" actId="20577"/>
        <pc:sldMkLst>
          <pc:docMk/>
          <pc:sldMk cId="3776185461" sldId="257"/>
        </pc:sldMkLst>
        <pc:spChg chg="mod">
          <ac:chgData name="Niranjan Cholendiran" userId="S::nich7312@colorado.edu::993aedeb-ae52-459d-8c79-f08198f96874" providerId="AD" clId="Web-{55220888-7792-D090-C472-FC4D3E995431}" dt="2023-12-13T18:46:18.986" v="173" actId="20577"/>
          <ac:spMkLst>
            <pc:docMk/>
            <pc:sldMk cId="3776185461" sldId="257"/>
            <ac:spMk id="2" creationId="{FE6432ED-31E9-1749-A045-7B5B9C61EEF7}"/>
          </ac:spMkLst>
        </pc:spChg>
        <pc:spChg chg="mod">
          <ac:chgData name="Niranjan Cholendiran" userId="S::nich7312@colorado.edu::993aedeb-ae52-459d-8c79-f08198f96874" providerId="AD" clId="Web-{55220888-7792-D090-C472-FC4D3E995431}" dt="2023-12-13T19:00:43.320" v="601" actId="20577"/>
          <ac:spMkLst>
            <pc:docMk/>
            <pc:sldMk cId="3776185461" sldId="257"/>
            <ac:spMk id="3" creationId="{54228F00-AAB2-484C-90CA-4BFAC3DB799A}"/>
          </ac:spMkLst>
        </pc:spChg>
      </pc:sldChg>
      <pc:sldChg chg="modSp new">
        <pc:chgData name="Niranjan Cholendiran" userId="S::nich7312@colorado.edu::993aedeb-ae52-459d-8c79-f08198f96874" providerId="AD" clId="Web-{55220888-7792-D090-C472-FC4D3E995431}" dt="2023-12-13T19:09:24.441" v="794" actId="20577"/>
        <pc:sldMkLst>
          <pc:docMk/>
          <pc:sldMk cId="2321239325" sldId="258"/>
        </pc:sldMkLst>
        <pc:spChg chg="mod">
          <ac:chgData name="Niranjan Cholendiran" userId="S::nich7312@colorado.edu::993aedeb-ae52-459d-8c79-f08198f96874" providerId="AD" clId="Web-{55220888-7792-D090-C472-FC4D3E995431}" dt="2023-12-13T18:56:55.127" v="434" actId="20577"/>
          <ac:spMkLst>
            <pc:docMk/>
            <pc:sldMk cId="2321239325" sldId="258"/>
            <ac:spMk id="2" creationId="{7ECDB108-9CF3-B35D-AEB3-EA83ECF4BCCE}"/>
          </ac:spMkLst>
        </pc:spChg>
        <pc:spChg chg="mod">
          <ac:chgData name="Niranjan Cholendiran" userId="S::nich7312@colorado.edu::993aedeb-ae52-459d-8c79-f08198f96874" providerId="AD" clId="Web-{55220888-7792-D090-C472-FC4D3E995431}" dt="2023-12-13T19:09:24.441" v="794" actId="20577"/>
          <ac:spMkLst>
            <pc:docMk/>
            <pc:sldMk cId="2321239325" sldId="258"/>
            <ac:spMk id="3" creationId="{665B537C-261B-F94F-42D0-9CC958F3ED1B}"/>
          </ac:spMkLst>
        </pc:spChg>
      </pc:sldChg>
      <pc:sldChg chg="modSp new">
        <pc:chgData name="Niranjan Cholendiran" userId="S::nich7312@colorado.edu::993aedeb-ae52-459d-8c79-f08198f96874" providerId="AD" clId="Web-{55220888-7792-D090-C472-FC4D3E995431}" dt="2023-12-13T20:44:18.381" v="1841" actId="20577"/>
        <pc:sldMkLst>
          <pc:docMk/>
          <pc:sldMk cId="3752248804" sldId="259"/>
        </pc:sldMkLst>
        <pc:spChg chg="mod">
          <ac:chgData name="Niranjan Cholendiran" userId="S::nich7312@colorado.edu::993aedeb-ae52-459d-8c79-f08198f96874" providerId="AD" clId="Web-{55220888-7792-D090-C472-FC4D3E995431}" dt="2023-12-13T19:08:15.174" v="768" actId="20577"/>
          <ac:spMkLst>
            <pc:docMk/>
            <pc:sldMk cId="3752248804" sldId="259"/>
            <ac:spMk id="2" creationId="{E685A6C6-CBF0-CDCC-2011-70F9AFF9127F}"/>
          </ac:spMkLst>
        </pc:spChg>
        <pc:spChg chg="mod">
          <ac:chgData name="Niranjan Cholendiran" userId="S::nich7312@colorado.edu::993aedeb-ae52-459d-8c79-f08198f96874" providerId="AD" clId="Web-{55220888-7792-D090-C472-FC4D3E995431}" dt="2023-12-13T20:44:18.381" v="1841" actId="20577"/>
          <ac:spMkLst>
            <pc:docMk/>
            <pc:sldMk cId="3752248804" sldId="259"/>
            <ac:spMk id="3" creationId="{82F73006-F3A0-8A49-D340-86A5F38CB3B9}"/>
          </ac:spMkLst>
        </pc:spChg>
      </pc:sldChg>
      <pc:sldChg chg="modSp new del">
        <pc:chgData name="Niranjan Cholendiran" userId="S::nich7312@colorado.edu::993aedeb-ae52-459d-8c79-f08198f96874" providerId="AD" clId="Web-{55220888-7792-D090-C472-FC4D3E995431}" dt="2023-12-13T20:32:24.859" v="1509"/>
        <pc:sldMkLst>
          <pc:docMk/>
          <pc:sldMk cId="841572776" sldId="260"/>
        </pc:sldMkLst>
        <pc:spChg chg="mod">
          <ac:chgData name="Niranjan Cholendiran" userId="S::nich7312@colorado.edu::993aedeb-ae52-459d-8c79-f08198f96874" providerId="AD" clId="Web-{55220888-7792-D090-C472-FC4D3E995431}" dt="2023-12-13T19:23:40.095" v="1083" actId="20577"/>
          <ac:spMkLst>
            <pc:docMk/>
            <pc:sldMk cId="841572776" sldId="260"/>
            <ac:spMk id="3" creationId="{43389F15-3DA0-1BEB-A2A2-B9A96F30DE2C}"/>
          </ac:spMkLst>
        </pc:spChg>
      </pc:sldChg>
      <pc:sldChg chg="modSp new">
        <pc:chgData name="Niranjan Cholendiran" userId="S::nich7312@colorado.edu::993aedeb-ae52-459d-8c79-f08198f96874" providerId="AD" clId="Web-{55220888-7792-D090-C472-FC4D3E995431}" dt="2023-12-13T21:27:09.338" v="2373" actId="20577"/>
        <pc:sldMkLst>
          <pc:docMk/>
          <pc:sldMk cId="1050271472" sldId="261"/>
        </pc:sldMkLst>
        <pc:spChg chg="mod">
          <ac:chgData name="Niranjan Cholendiran" userId="S::nich7312@colorado.edu::993aedeb-ae52-459d-8c79-f08198f96874" providerId="AD" clId="Web-{55220888-7792-D090-C472-FC4D3E995431}" dt="2023-12-13T21:27:09.338" v="2373" actId="20577"/>
          <ac:spMkLst>
            <pc:docMk/>
            <pc:sldMk cId="1050271472" sldId="261"/>
            <ac:spMk id="2" creationId="{3D3C66FE-F9D6-21E5-F4FE-8AD915EF768A}"/>
          </ac:spMkLst>
        </pc:spChg>
        <pc:spChg chg="mod">
          <ac:chgData name="Niranjan Cholendiran" userId="S::nich7312@colorado.edu::993aedeb-ae52-459d-8c79-f08198f96874" providerId="AD" clId="Web-{55220888-7792-D090-C472-FC4D3E995431}" dt="2023-12-13T21:26:01.273" v="2366" actId="20577"/>
          <ac:spMkLst>
            <pc:docMk/>
            <pc:sldMk cId="1050271472" sldId="261"/>
            <ac:spMk id="3" creationId="{A1432FCB-EF4F-45C8-6616-1CD2C3E4BD71}"/>
          </ac:spMkLst>
        </pc:spChg>
      </pc:sldChg>
      <pc:sldChg chg="modSp new ord">
        <pc:chgData name="Niranjan Cholendiran" userId="S::nich7312@colorado.edu::993aedeb-ae52-459d-8c79-f08198f96874" providerId="AD" clId="Web-{55220888-7792-D090-C472-FC4D3E995431}" dt="2023-12-13T20:37:28.400" v="1673"/>
        <pc:sldMkLst>
          <pc:docMk/>
          <pc:sldMk cId="3839448858" sldId="262"/>
        </pc:sldMkLst>
        <pc:spChg chg="mod">
          <ac:chgData name="Niranjan Cholendiran" userId="S::nich7312@colorado.edu::993aedeb-ae52-459d-8c79-f08198f96874" providerId="AD" clId="Web-{55220888-7792-D090-C472-FC4D3E995431}" dt="2023-12-13T20:33:19.689" v="1520" actId="20577"/>
          <ac:spMkLst>
            <pc:docMk/>
            <pc:sldMk cId="3839448858" sldId="262"/>
            <ac:spMk id="2" creationId="{D8F52186-9BAE-D241-842A-8C45BD44ABD3}"/>
          </ac:spMkLst>
        </pc:spChg>
        <pc:spChg chg="mod">
          <ac:chgData name="Niranjan Cholendiran" userId="S::nich7312@colorado.edu::993aedeb-ae52-459d-8c79-f08198f96874" providerId="AD" clId="Web-{55220888-7792-D090-C472-FC4D3E995431}" dt="2023-12-13T20:36:49.758" v="1671" actId="20577"/>
          <ac:spMkLst>
            <pc:docMk/>
            <pc:sldMk cId="3839448858" sldId="262"/>
            <ac:spMk id="3" creationId="{2C175ECD-FB21-B1BE-C226-804D75C097F8}"/>
          </ac:spMkLst>
        </pc:spChg>
      </pc:sldChg>
      <pc:sldChg chg="modSp new">
        <pc:chgData name="Niranjan Cholendiran" userId="S::nich7312@colorado.edu::993aedeb-ae52-459d-8c79-f08198f96874" providerId="AD" clId="Web-{55220888-7792-D090-C472-FC4D3E995431}" dt="2023-12-13T20:53:18.852" v="2000" actId="20577"/>
        <pc:sldMkLst>
          <pc:docMk/>
          <pc:sldMk cId="497183689" sldId="263"/>
        </pc:sldMkLst>
        <pc:spChg chg="mod">
          <ac:chgData name="Niranjan Cholendiran" userId="S::nich7312@colorado.edu::993aedeb-ae52-459d-8c79-f08198f96874" providerId="AD" clId="Web-{55220888-7792-D090-C472-FC4D3E995431}" dt="2023-12-13T20:37:55.838" v="1688" actId="20577"/>
          <ac:spMkLst>
            <pc:docMk/>
            <pc:sldMk cId="497183689" sldId="263"/>
            <ac:spMk id="2" creationId="{42353C43-26E3-97C8-5507-166449A15DA5}"/>
          </ac:spMkLst>
        </pc:spChg>
        <pc:spChg chg="mod">
          <ac:chgData name="Niranjan Cholendiran" userId="S::nich7312@colorado.edu::993aedeb-ae52-459d-8c79-f08198f96874" providerId="AD" clId="Web-{55220888-7792-D090-C472-FC4D3E995431}" dt="2023-12-13T20:53:18.852" v="2000" actId="20577"/>
          <ac:spMkLst>
            <pc:docMk/>
            <pc:sldMk cId="497183689" sldId="263"/>
            <ac:spMk id="3" creationId="{669A8C4E-2EB5-16BF-D1D2-6DA8177C2336}"/>
          </ac:spMkLst>
        </pc:spChg>
      </pc:sldChg>
      <pc:sldChg chg="modSp new">
        <pc:chgData name="Niranjan Cholendiran" userId="S::nich7312@colorado.edu::993aedeb-ae52-459d-8c79-f08198f96874" providerId="AD" clId="Web-{55220888-7792-D090-C472-FC4D3E995431}" dt="2023-12-14T00:29:43.947" v="2434" actId="20577"/>
        <pc:sldMkLst>
          <pc:docMk/>
          <pc:sldMk cId="1763827924" sldId="264"/>
        </pc:sldMkLst>
        <pc:spChg chg="mod">
          <ac:chgData name="Niranjan Cholendiran" userId="S::nich7312@colorado.edu::993aedeb-ae52-459d-8c79-f08198f96874" providerId="AD" clId="Web-{55220888-7792-D090-C472-FC4D3E995431}" dt="2023-12-13T20:39:18.512" v="1728" actId="20577"/>
          <ac:spMkLst>
            <pc:docMk/>
            <pc:sldMk cId="1763827924" sldId="264"/>
            <ac:spMk id="2" creationId="{38772046-2176-7175-C84F-80BE58273130}"/>
          </ac:spMkLst>
        </pc:spChg>
        <pc:spChg chg="mod">
          <ac:chgData name="Niranjan Cholendiran" userId="S::nich7312@colorado.edu::993aedeb-ae52-459d-8c79-f08198f96874" providerId="AD" clId="Web-{55220888-7792-D090-C472-FC4D3E995431}" dt="2023-12-14T00:29:43.947" v="2434" actId="20577"/>
          <ac:spMkLst>
            <pc:docMk/>
            <pc:sldMk cId="1763827924" sldId="264"/>
            <ac:spMk id="3" creationId="{D7EB3CFD-9FB7-444A-C52C-F8A04DA088EF}"/>
          </ac:spMkLst>
        </pc:spChg>
      </pc:sldChg>
      <pc:sldChg chg="modSp new">
        <pc:chgData name="Niranjan Cholendiran" userId="S::nich7312@colorado.edu::993aedeb-ae52-459d-8c79-f08198f96874" providerId="AD" clId="Web-{55220888-7792-D090-C472-FC4D3E995431}" dt="2023-12-13T20:41:48.502" v="1735" actId="20577"/>
        <pc:sldMkLst>
          <pc:docMk/>
          <pc:sldMk cId="3828675184" sldId="265"/>
        </pc:sldMkLst>
        <pc:spChg chg="mod">
          <ac:chgData name="Niranjan Cholendiran" userId="S::nich7312@colorado.edu::993aedeb-ae52-459d-8c79-f08198f96874" providerId="AD" clId="Web-{55220888-7792-D090-C472-FC4D3E995431}" dt="2023-12-13T20:41:48.502" v="1735" actId="20577"/>
          <ac:spMkLst>
            <pc:docMk/>
            <pc:sldMk cId="3828675184" sldId="265"/>
            <ac:spMk id="2" creationId="{1786875B-2224-C148-3FC7-5F050EE3E932}"/>
          </ac:spMkLst>
        </pc:spChg>
      </pc:sldChg>
      <pc:sldChg chg="modSp add replId">
        <pc:chgData name="Niranjan Cholendiran" userId="S::nich7312@colorado.edu::993aedeb-ae52-459d-8c79-f08198f96874" providerId="AD" clId="Web-{55220888-7792-D090-C472-FC4D3E995431}" dt="2023-12-13T20:51:56.458" v="1950" actId="20577"/>
        <pc:sldMkLst>
          <pc:docMk/>
          <pc:sldMk cId="2027830886" sldId="266"/>
        </pc:sldMkLst>
        <pc:spChg chg="mod">
          <ac:chgData name="Niranjan Cholendiran" userId="S::nich7312@colorado.edu::993aedeb-ae52-459d-8c79-f08198f96874" providerId="AD" clId="Web-{55220888-7792-D090-C472-FC4D3E995431}" dt="2023-12-13T20:51:51.739" v="1949" actId="20577"/>
          <ac:spMkLst>
            <pc:docMk/>
            <pc:sldMk cId="2027830886" sldId="266"/>
            <ac:spMk id="2" creationId="{1786875B-2224-C148-3FC7-5F050EE3E932}"/>
          </ac:spMkLst>
        </pc:spChg>
        <pc:spChg chg="mod">
          <ac:chgData name="Niranjan Cholendiran" userId="S::nich7312@colorado.edu::993aedeb-ae52-459d-8c79-f08198f96874" providerId="AD" clId="Web-{55220888-7792-D090-C472-FC4D3E995431}" dt="2023-12-13T20:51:56.458" v="1950" actId="20577"/>
          <ac:spMkLst>
            <pc:docMk/>
            <pc:sldMk cId="2027830886" sldId="266"/>
            <ac:spMk id="3" creationId="{B09D0209-5314-7475-AC3D-6E452FDD9ECD}"/>
          </ac:spMkLst>
        </pc:spChg>
      </pc:sldChg>
      <pc:sldChg chg="addSp delSp modSp new">
        <pc:chgData name="Niranjan Cholendiran" userId="S::nich7312@colorado.edu::993aedeb-ae52-459d-8c79-f08198f96874" providerId="AD" clId="Web-{55220888-7792-D090-C472-FC4D3E995431}" dt="2023-12-13T21:08:17.505" v="2352" actId="20577"/>
        <pc:sldMkLst>
          <pc:docMk/>
          <pc:sldMk cId="3733753228" sldId="267"/>
        </pc:sldMkLst>
        <pc:spChg chg="mod">
          <ac:chgData name="Niranjan Cholendiran" userId="S::nich7312@colorado.edu::993aedeb-ae52-459d-8c79-f08198f96874" providerId="AD" clId="Web-{55220888-7792-D090-C472-FC4D3E995431}" dt="2023-12-13T20:52:10.474" v="1959" actId="20577"/>
          <ac:spMkLst>
            <pc:docMk/>
            <pc:sldMk cId="3733753228" sldId="267"/>
            <ac:spMk id="2" creationId="{A3D7226E-A133-274E-14FE-AD6F27926884}"/>
          </ac:spMkLst>
        </pc:spChg>
        <pc:spChg chg="mod">
          <ac:chgData name="Niranjan Cholendiran" userId="S::nich7312@colorado.edu::993aedeb-ae52-459d-8c79-f08198f96874" providerId="AD" clId="Web-{55220888-7792-D090-C472-FC4D3E995431}" dt="2023-12-13T21:08:17.505" v="2352" actId="20577"/>
          <ac:spMkLst>
            <pc:docMk/>
            <pc:sldMk cId="3733753228" sldId="267"/>
            <ac:spMk id="3" creationId="{7E6CCAC7-51BC-8679-4A9E-C80561A749AC}"/>
          </ac:spMkLst>
        </pc:spChg>
        <pc:spChg chg="add del mod">
          <ac:chgData name="Niranjan Cholendiran" userId="S::nich7312@colorado.edu::993aedeb-ae52-459d-8c79-f08198f96874" providerId="AD" clId="Web-{55220888-7792-D090-C472-FC4D3E995431}" dt="2023-12-13T20:52:02.646" v="1955"/>
          <ac:spMkLst>
            <pc:docMk/>
            <pc:sldMk cId="3733753228" sldId="267"/>
            <ac:spMk id="4" creationId="{9A6C6F93-6A58-684A-528F-EE69787DDE61}"/>
          </ac:spMkLst>
        </pc:spChg>
      </pc:sldChg>
      <pc:sldChg chg="delSp modSp new">
        <pc:chgData name="Niranjan Cholendiran" userId="S::nich7312@colorado.edu::993aedeb-ae52-459d-8c79-f08198f96874" providerId="AD" clId="Web-{55220888-7792-D090-C472-FC4D3E995431}" dt="2023-12-13T20:52:56.163" v="1990" actId="1076"/>
        <pc:sldMkLst>
          <pc:docMk/>
          <pc:sldMk cId="1449595176" sldId="268"/>
        </pc:sldMkLst>
        <pc:spChg chg="mod">
          <ac:chgData name="Niranjan Cholendiran" userId="S::nich7312@colorado.edu::993aedeb-ae52-459d-8c79-f08198f96874" providerId="AD" clId="Web-{55220888-7792-D090-C472-FC4D3E995431}" dt="2023-12-13T20:52:56.163" v="1990" actId="1076"/>
          <ac:spMkLst>
            <pc:docMk/>
            <pc:sldMk cId="1449595176" sldId="268"/>
            <ac:spMk id="2" creationId="{40C95F13-EF96-0B0F-002A-2453C8CA1AA8}"/>
          </ac:spMkLst>
        </pc:spChg>
        <pc:spChg chg="del">
          <ac:chgData name="Niranjan Cholendiran" userId="S::nich7312@colorado.edu::993aedeb-ae52-459d-8c79-f08198f96874" providerId="AD" clId="Web-{55220888-7792-D090-C472-FC4D3E995431}" dt="2023-12-13T20:52:48.944" v="1988"/>
          <ac:spMkLst>
            <pc:docMk/>
            <pc:sldMk cId="1449595176" sldId="268"/>
            <ac:spMk id="3" creationId="{15527DAF-F079-A57A-74EE-85FAAB500EE7}"/>
          </ac:spMkLst>
        </pc:spChg>
      </pc:sldChg>
      <pc:sldChg chg="modSp new">
        <pc:chgData name="Niranjan Cholendiran" userId="S::nich7312@colorado.edu::993aedeb-ae52-459d-8c79-f08198f96874" providerId="AD" clId="Web-{55220888-7792-D090-C472-FC4D3E995431}" dt="2023-12-13T21:08:03.489" v="2330" actId="20577"/>
        <pc:sldMkLst>
          <pc:docMk/>
          <pc:sldMk cId="1485672464" sldId="269"/>
        </pc:sldMkLst>
        <pc:spChg chg="mod">
          <ac:chgData name="Niranjan Cholendiran" userId="S::nich7312@colorado.edu::993aedeb-ae52-459d-8c79-f08198f96874" providerId="AD" clId="Web-{55220888-7792-D090-C472-FC4D3E995431}" dt="2023-12-13T20:57:49.345" v="2004" actId="20577"/>
          <ac:spMkLst>
            <pc:docMk/>
            <pc:sldMk cId="1485672464" sldId="269"/>
            <ac:spMk id="2" creationId="{DB59E509-2847-828A-C396-B495FCAD40D8}"/>
          </ac:spMkLst>
        </pc:spChg>
        <pc:spChg chg="mod">
          <ac:chgData name="Niranjan Cholendiran" userId="S::nich7312@colorado.edu::993aedeb-ae52-459d-8c79-f08198f96874" providerId="AD" clId="Web-{55220888-7792-D090-C472-FC4D3E995431}" dt="2023-12-13T21:08:03.489" v="2330" actId="20577"/>
          <ac:spMkLst>
            <pc:docMk/>
            <pc:sldMk cId="1485672464" sldId="269"/>
            <ac:spMk id="3" creationId="{464D2EE4-C566-F104-1B39-D1F5335824C0}"/>
          </ac:spMkLst>
        </pc:spChg>
      </pc:sldChg>
      <pc:sldChg chg="modSp add replId">
        <pc:chgData name="Niranjan Cholendiran" userId="S::nich7312@colorado.edu::993aedeb-ae52-459d-8c79-f08198f96874" providerId="AD" clId="Web-{55220888-7792-D090-C472-FC4D3E995431}" dt="2023-12-13T21:27:42.058" v="2405" actId="20577"/>
        <pc:sldMkLst>
          <pc:docMk/>
          <pc:sldMk cId="2159463816" sldId="270"/>
        </pc:sldMkLst>
        <pc:spChg chg="mod">
          <ac:chgData name="Niranjan Cholendiran" userId="S::nich7312@colorado.edu::993aedeb-ae52-459d-8c79-f08198f96874" providerId="AD" clId="Web-{55220888-7792-D090-C472-FC4D3E995431}" dt="2023-12-13T21:26:42.540" v="2371" actId="20577"/>
          <ac:spMkLst>
            <pc:docMk/>
            <pc:sldMk cId="2159463816" sldId="270"/>
            <ac:spMk id="2" creationId="{3D3C66FE-F9D6-21E5-F4FE-8AD915EF768A}"/>
          </ac:spMkLst>
        </pc:spChg>
        <pc:spChg chg="mod">
          <ac:chgData name="Niranjan Cholendiran" userId="S::nich7312@colorado.edu::993aedeb-ae52-459d-8c79-f08198f96874" providerId="AD" clId="Web-{55220888-7792-D090-C472-FC4D3E995431}" dt="2023-12-13T21:27:42.058" v="2405" actId="20577"/>
          <ac:spMkLst>
            <pc:docMk/>
            <pc:sldMk cId="2159463816" sldId="270"/>
            <ac:spMk id="3" creationId="{A1432FCB-EF4F-45C8-6616-1CD2C3E4BD71}"/>
          </ac:spMkLst>
        </pc:spChg>
      </pc:sldChg>
    </pc:docChg>
  </pc:docChgLst>
  <pc:docChgLst>
    <pc:chgData name="Santhosh Pattamudu Manoharan" userId="a8d222f7-2048-4fed-be6a-30039d903f33" providerId="ADAL" clId="{7FCF214A-B349-4567-9616-77BF0F498C67}"/>
    <pc:docChg chg="undo redo custSel addSld delSld modSld modSection">
      <pc:chgData name="Santhosh Pattamudu Manoharan" userId="a8d222f7-2048-4fed-be6a-30039d903f33" providerId="ADAL" clId="{7FCF214A-B349-4567-9616-77BF0F498C67}" dt="2023-12-18T03:50:59.725" v="1457" actId="255"/>
      <pc:docMkLst>
        <pc:docMk/>
      </pc:docMkLst>
      <pc:sldChg chg="modTransition">
        <pc:chgData name="Santhosh Pattamudu Manoharan" userId="a8d222f7-2048-4fed-be6a-30039d903f33" providerId="ADAL" clId="{7FCF214A-B349-4567-9616-77BF0F498C67}" dt="2023-12-18T01:57:14.869" v="638"/>
        <pc:sldMkLst>
          <pc:docMk/>
          <pc:sldMk cId="3733753228" sldId="267"/>
        </pc:sldMkLst>
      </pc:sldChg>
      <pc:sldChg chg="modTransition">
        <pc:chgData name="Santhosh Pattamudu Manoharan" userId="a8d222f7-2048-4fed-be6a-30039d903f33" providerId="ADAL" clId="{7FCF214A-B349-4567-9616-77BF0F498C67}" dt="2023-12-18T01:57:14.869" v="638"/>
        <pc:sldMkLst>
          <pc:docMk/>
          <pc:sldMk cId="1449595176" sldId="268"/>
        </pc:sldMkLst>
      </pc:sldChg>
      <pc:sldChg chg="addSp delSp modSp modTransition modAnim">
        <pc:chgData name="Santhosh Pattamudu Manoharan" userId="a8d222f7-2048-4fed-be6a-30039d903f33" providerId="ADAL" clId="{7FCF214A-B349-4567-9616-77BF0F498C67}" dt="2023-12-18T01:57:14.869" v="638"/>
        <pc:sldMkLst>
          <pc:docMk/>
          <pc:sldMk cId="3331347398" sldId="272"/>
        </pc:sldMkLst>
        <pc:picChg chg="add del mod">
          <ac:chgData name="Santhosh Pattamudu Manoharan" userId="a8d222f7-2048-4fed-be6a-30039d903f33" providerId="ADAL" clId="{7FCF214A-B349-4567-9616-77BF0F498C67}" dt="2023-12-18T01:57:14.869" v="638"/>
          <ac:picMkLst>
            <pc:docMk/>
            <pc:sldMk cId="3331347398" sldId="272"/>
            <ac:picMk id="4" creationId="{A228843A-2E53-B7F8-4CD5-D886530CB331}"/>
          </ac:picMkLst>
        </pc:picChg>
      </pc:sldChg>
      <pc:sldChg chg="addSp delSp modSp modTransition modAnim">
        <pc:chgData name="Santhosh Pattamudu Manoharan" userId="a8d222f7-2048-4fed-be6a-30039d903f33" providerId="ADAL" clId="{7FCF214A-B349-4567-9616-77BF0F498C67}" dt="2023-12-18T01:57:14.869" v="638"/>
        <pc:sldMkLst>
          <pc:docMk/>
          <pc:sldMk cId="347076283" sldId="273"/>
        </pc:sldMkLst>
        <pc:picChg chg="add del mod">
          <ac:chgData name="Santhosh Pattamudu Manoharan" userId="a8d222f7-2048-4fed-be6a-30039d903f33" providerId="ADAL" clId="{7FCF214A-B349-4567-9616-77BF0F498C67}" dt="2023-12-18T01:57:14.869" v="638"/>
          <ac:picMkLst>
            <pc:docMk/>
            <pc:sldMk cId="347076283" sldId="273"/>
            <ac:picMk id="7" creationId="{FB18056F-0086-285B-456C-3E744F831462}"/>
          </ac:picMkLst>
        </pc:picChg>
      </pc:sldChg>
      <pc:sldChg chg="addSp delSp modSp modTransition modAnim">
        <pc:chgData name="Santhosh Pattamudu Manoharan" userId="a8d222f7-2048-4fed-be6a-30039d903f33" providerId="ADAL" clId="{7FCF214A-B349-4567-9616-77BF0F498C67}" dt="2023-12-18T01:57:14.869" v="638"/>
        <pc:sldMkLst>
          <pc:docMk/>
          <pc:sldMk cId="1144350758" sldId="275"/>
        </pc:sldMkLst>
        <pc:picChg chg="add del mod">
          <ac:chgData name="Santhosh Pattamudu Manoharan" userId="a8d222f7-2048-4fed-be6a-30039d903f33" providerId="ADAL" clId="{7FCF214A-B349-4567-9616-77BF0F498C67}" dt="2023-12-18T01:57:14.869" v="638"/>
          <ac:picMkLst>
            <pc:docMk/>
            <pc:sldMk cId="1144350758" sldId="275"/>
            <ac:picMk id="4" creationId="{123DCC30-57E1-3C22-74D9-709E394FD329}"/>
          </ac:picMkLst>
        </pc:picChg>
      </pc:sldChg>
      <pc:sldChg chg="modTransition">
        <pc:chgData name="Santhosh Pattamudu Manoharan" userId="a8d222f7-2048-4fed-be6a-30039d903f33" providerId="ADAL" clId="{7FCF214A-B349-4567-9616-77BF0F498C67}" dt="2023-12-18T01:57:14.869" v="638"/>
        <pc:sldMkLst>
          <pc:docMk/>
          <pc:sldMk cId="1584463628" sldId="277"/>
        </pc:sldMkLst>
      </pc:sldChg>
      <pc:sldChg chg="modTransition">
        <pc:chgData name="Santhosh Pattamudu Manoharan" userId="a8d222f7-2048-4fed-be6a-30039d903f33" providerId="ADAL" clId="{7FCF214A-B349-4567-9616-77BF0F498C67}" dt="2023-12-18T01:57:14.869" v="638"/>
        <pc:sldMkLst>
          <pc:docMk/>
          <pc:sldMk cId="3455886971" sldId="278"/>
        </pc:sldMkLst>
      </pc:sldChg>
      <pc:sldChg chg="modTransition">
        <pc:chgData name="Santhosh Pattamudu Manoharan" userId="a8d222f7-2048-4fed-be6a-30039d903f33" providerId="ADAL" clId="{7FCF214A-B349-4567-9616-77BF0F498C67}" dt="2023-12-18T01:57:14.869" v="638"/>
        <pc:sldMkLst>
          <pc:docMk/>
          <pc:sldMk cId="1952103367" sldId="279"/>
        </pc:sldMkLst>
      </pc:sldChg>
      <pc:sldChg chg="modTransition">
        <pc:chgData name="Santhosh Pattamudu Manoharan" userId="a8d222f7-2048-4fed-be6a-30039d903f33" providerId="ADAL" clId="{7FCF214A-B349-4567-9616-77BF0F498C67}" dt="2023-12-18T01:57:14.869" v="638"/>
        <pc:sldMkLst>
          <pc:docMk/>
          <pc:sldMk cId="1021094203" sldId="280"/>
        </pc:sldMkLst>
      </pc:sldChg>
      <pc:sldChg chg="addSp delSp modSp modTransition modAnim modNotesTx">
        <pc:chgData name="Santhosh Pattamudu Manoharan" userId="a8d222f7-2048-4fed-be6a-30039d903f33" providerId="ADAL" clId="{7FCF214A-B349-4567-9616-77BF0F498C67}" dt="2023-12-18T02:41:31.256" v="981" actId="20577"/>
        <pc:sldMkLst>
          <pc:docMk/>
          <pc:sldMk cId="799221860" sldId="281"/>
        </pc:sldMkLst>
        <pc:picChg chg="add del mod">
          <ac:chgData name="Santhosh Pattamudu Manoharan" userId="a8d222f7-2048-4fed-be6a-30039d903f33" providerId="ADAL" clId="{7FCF214A-B349-4567-9616-77BF0F498C67}" dt="2023-12-18T01:57:14.869" v="638"/>
          <ac:picMkLst>
            <pc:docMk/>
            <pc:sldMk cId="799221860" sldId="281"/>
            <ac:picMk id="4" creationId="{58C2671A-723F-1EAD-00B7-F4E6C2C0E669}"/>
          </ac:picMkLst>
        </pc:picChg>
      </pc:sldChg>
      <pc:sldChg chg="addSp delSp modSp mod modTransition modAnim modNotesTx">
        <pc:chgData name="Santhosh Pattamudu Manoharan" userId="a8d222f7-2048-4fed-be6a-30039d903f33" providerId="ADAL" clId="{7FCF214A-B349-4567-9616-77BF0F498C67}" dt="2023-12-18T02:40:48.717" v="934" actId="20577"/>
        <pc:sldMkLst>
          <pc:docMk/>
          <pc:sldMk cId="2931522217" sldId="283"/>
        </pc:sldMkLst>
        <pc:picChg chg="mod">
          <ac:chgData name="Santhosh Pattamudu Manoharan" userId="a8d222f7-2048-4fed-be6a-30039d903f33" providerId="ADAL" clId="{7FCF214A-B349-4567-9616-77BF0F498C67}" dt="2023-12-18T00:27:21.732" v="45" actId="14100"/>
          <ac:picMkLst>
            <pc:docMk/>
            <pc:sldMk cId="2931522217" sldId="283"/>
            <ac:picMk id="3" creationId="{ADC0A6AE-126E-62F8-8A02-958D0E9A8CEC}"/>
          </ac:picMkLst>
        </pc:picChg>
        <pc:picChg chg="add del mod">
          <ac:chgData name="Santhosh Pattamudu Manoharan" userId="a8d222f7-2048-4fed-be6a-30039d903f33" providerId="ADAL" clId="{7FCF214A-B349-4567-9616-77BF0F498C67}" dt="2023-12-18T01:57:14.869" v="638"/>
          <ac:picMkLst>
            <pc:docMk/>
            <pc:sldMk cId="2931522217" sldId="283"/>
            <ac:picMk id="9" creationId="{E1094792-9E1D-1E19-8BA0-EB9DD951E79A}"/>
          </ac:picMkLst>
        </pc:picChg>
      </pc:sldChg>
      <pc:sldChg chg="addSp delSp modSp modTransition modAnim modNotesTx">
        <pc:chgData name="Santhosh Pattamudu Manoharan" userId="a8d222f7-2048-4fed-be6a-30039d903f33" providerId="ADAL" clId="{7FCF214A-B349-4567-9616-77BF0F498C67}" dt="2023-12-18T02:11:51.449" v="726" actId="20577"/>
        <pc:sldMkLst>
          <pc:docMk/>
          <pc:sldMk cId="3356046732" sldId="285"/>
        </pc:sldMkLst>
        <pc:picChg chg="add del mod">
          <ac:chgData name="Santhosh Pattamudu Manoharan" userId="a8d222f7-2048-4fed-be6a-30039d903f33" providerId="ADAL" clId="{7FCF214A-B349-4567-9616-77BF0F498C67}" dt="2023-12-18T01:57:14.869" v="638"/>
          <ac:picMkLst>
            <pc:docMk/>
            <pc:sldMk cId="3356046732" sldId="285"/>
            <ac:picMk id="4" creationId="{FAFA5E72-467A-5F25-A8C2-B2F92228E897}"/>
          </ac:picMkLst>
        </pc:picChg>
      </pc:sldChg>
      <pc:sldChg chg="modSp mod modTransition">
        <pc:chgData name="Santhosh Pattamudu Manoharan" userId="a8d222f7-2048-4fed-be6a-30039d903f33" providerId="ADAL" clId="{7FCF214A-B349-4567-9616-77BF0F498C67}" dt="2023-12-18T02:19:26.192" v="897" actId="20577"/>
        <pc:sldMkLst>
          <pc:docMk/>
          <pc:sldMk cId="392520203" sldId="289"/>
        </pc:sldMkLst>
        <pc:spChg chg="mod">
          <ac:chgData name="Santhosh Pattamudu Manoharan" userId="a8d222f7-2048-4fed-be6a-30039d903f33" providerId="ADAL" clId="{7FCF214A-B349-4567-9616-77BF0F498C67}" dt="2023-12-18T02:19:26.192" v="897" actId="20577"/>
          <ac:spMkLst>
            <pc:docMk/>
            <pc:sldMk cId="392520203" sldId="289"/>
            <ac:spMk id="3" creationId="{DF1FD94C-1F5E-FF39-89F9-EE0D59DDBC9C}"/>
          </ac:spMkLst>
        </pc:spChg>
      </pc:sldChg>
      <pc:sldChg chg="addSp delSp modSp modTransition modAnim modNotesTx">
        <pc:chgData name="Santhosh Pattamudu Manoharan" userId="a8d222f7-2048-4fed-be6a-30039d903f33" providerId="ADAL" clId="{7FCF214A-B349-4567-9616-77BF0F498C67}" dt="2023-12-18T02:49:18.189" v="1342" actId="20577"/>
        <pc:sldMkLst>
          <pc:docMk/>
          <pc:sldMk cId="1198297599" sldId="290"/>
        </pc:sldMkLst>
        <pc:picChg chg="add del mod">
          <ac:chgData name="Santhosh Pattamudu Manoharan" userId="a8d222f7-2048-4fed-be6a-30039d903f33" providerId="ADAL" clId="{7FCF214A-B349-4567-9616-77BF0F498C67}" dt="2023-12-18T01:57:14.869" v="638"/>
          <ac:picMkLst>
            <pc:docMk/>
            <pc:sldMk cId="1198297599" sldId="290"/>
            <ac:picMk id="21" creationId="{D48F75EA-0F72-37AC-3439-FD4EAA1E9BE7}"/>
          </ac:picMkLst>
        </pc:picChg>
      </pc:sldChg>
      <pc:sldChg chg="addSp delSp modSp modTransition modAnim modNotesTx">
        <pc:chgData name="Santhosh Pattamudu Manoharan" userId="a8d222f7-2048-4fed-be6a-30039d903f33" providerId="ADAL" clId="{7FCF214A-B349-4567-9616-77BF0F498C67}" dt="2023-12-18T02:50:15.876" v="1412" actId="20577"/>
        <pc:sldMkLst>
          <pc:docMk/>
          <pc:sldMk cId="299795732" sldId="291"/>
        </pc:sldMkLst>
        <pc:picChg chg="add del mod">
          <ac:chgData name="Santhosh Pattamudu Manoharan" userId="a8d222f7-2048-4fed-be6a-30039d903f33" providerId="ADAL" clId="{7FCF214A-B349-4567-9616-77BF0F498C67}" dt="2023-12-18T01:57:14.869" v="638"/>
          <ac:picMkLst>
            <pc:docMk/>
            <pc:sldMk cId="299795732" sldId="291"/>
            <ac:picMk id="3" creationId="{D4ECC46B-CA77-256E-C7BB-441EC9F3723C}"/>
          </ac:picMkLst>
        </pc:picChg>
      </pc:sldChg>
      <pc:sldChg chg="addSp delSp modSp modTransition modAnim">
        <pc:chgData name="Santhosh Pattamudu Manoharan" userId="a8d222f7-2048-4fed-be6a-30039d903f33" providerId="ADAL" clId="{7FCF214A-B349-4567-9616-77BF0F498C67}" dt="2023-12-18T01:57:14.869" v="638"/>
        <pc:sldMkLst>
          <pc:docMk/>
          <pc:sldMk cId="4189330403" sldId="293"/>
        </pc:sldMkLst>
        <pc:picChg chg="add del mod">
          <ac:chgData name="Santhosh Pattamudu Manoharan" userId="a8d222f7-2048-4fed-be6a-30039d903f33" providerId="ADAL" clId="{7FCF214A-B349-4567-9616-77BF0F498C67}" dt="2023-12-18T01:57:14.869" v="638"/>
          <ac:picMkLst>
            <pc:docMk/>
            <pc:sldMk cId="4189330403" sldId="293"/>
            <ac:picMk id="4" creationId="{F4C56A10-2D92-3EB3-AC79-FF53CA3B3C3B}"/>
          </ac:picMkLst>
        </pc:picChg>
      </pc:sldChg>
      <pc:sldChg chg="addSp delSp modSp modTransition modAnim">
        <pc:chgData name="Santhosh Pattamudu Manoharan" userId="a8d222f7-2048-4fed-be6a-30039d903f33" providerId="ADAL" clId="{7FCF214A-B349-4567-9616-77BF0F498C67}" dt="2023-12-18T01:57:14.869" v="638"/>
        <pc:sldMkLst>
          <pc:docMk/>
          <pc:sldMk cId="2376906655" sldId="294"/>
        </pc:sldMkLst>
        <pc:picChg chg="add del mod">
          <ac:chgData name="Santhosh Pattamudu Manoharan" userId="a8d222f7-2048-4fed-be6a-30039d903f33" providerId="ADAL" clId="{7FCF214A-B349-4567-9616-77BF0F498C67}" dt="2023-12-18T01:57:14.869" v="638"/>
          <ac:picMkLst>
            <pc:docMk/>
            <pc:sldMk cId="2376906655" sldId="294"/>
            <ac:picMk id="4" creationId="{F0CE7D34-C9F6-52D2-2AFC-43F5C53F094D}"/>
          </ac:picMkLst>
        </pc:picChg>
      </pc:sldChg>
      <pc:sldChg chg="modTransition modNotesTx">
        <pc:chgData name="Santhosh Pattamudu Manoharan" userId="a8d222f7-2048-4fed-be6a-30039d903f33" providerId="ADAL" clId="{7FCF214A-B349-4567-9616-77BF0F498C67}" dt="2023-12-18T02:20:35.854" v="931" actId="20577"/>
        <pc:sldMkLst>
          <pc:docMk/>
          <pc:sldMk cId="3519609351" sldId="295"/>
        </pc:sldMkLst>
      </pc:sldChg>
      <pc:sldChg chg="addSp delSp modSp mod modTransition delAnim">
        <pc:chgData name="Santhosh Pattamudu Manoharan" userId="a8d222f7-2048-4fed-be6a-30039d903f33" providerId="ADAL" clId="{7FCF214A-B349-4567-9616-77BF0F498C67}" dt="2023-12-18T01:57:14.869" v="638"/>
        <pc:sldMkLst>
          <pc:docMk/>
          <pc:sldMk cId="1219369422" sldId="296"/>
        </pc:sldMkLst>
        <pc:picChg chg="add del mod">
          <ac:chgData name="Santhosh Pattamudu Manoharan" userId="a8d222f7-2048-4fed-be6a-30039d903f33" providerId="ADAL" clId="{7FCF214A-B349-4567-9616-77BF0F498C67}" dt="2023-12-18T01:57:10.404" v="637" actId="478"/>
          <ac:picMkLst>
            <pc:docMk/>
            <pc:sldMk cId="1219369422" sldId="296"/>
            <ac:picMk id="8" creationId="{69005B59-7AE5-A893-7359-ECEA3F02B017}"/>
          </ac:picMkLst>
        </pc:picChg>
      </pc:sldChg>
      <pc:sldChg chg="addSp modSp mod modTransition">
        <pc:chgData name="Santhosh Pattamudu Manoharan" userId="a8d222f7-2048-4fed-be6a-30039d903f33" providerId="ADAL" clId="{7FCF214A-B349-4567-9616-77BF0F498C67}" dt="2023-12-18T03:50:59.725" v="1457" actId="255"/>
        <pc:sldMkLst>
          <pc:docMk/>
          <pc:sldMk cId="3569696602" sldId="297"/>
        </pc:sldMkLst>
        <pc:spChg chg="add mod">
          <ac:chgData name="Santhosh Pattamudu Manoharan" userId="a8d222f7-2048-4fed-be6a-30039d903f33" providerId="ADAL" clId="{7FCF214A-B349-4567-9616-77BF0F498C67}" dt="2023-12-18T03:50:59.725" v="1457" actId="255"/>
          <ac:spMkLst>
            <pc:docMk/>
            <pc:sldMk cId="3569696602" sldId="297"/>
            <ac:spMk id="4" creationId="{8EEF2152-B5B9-7DFD-3E7D-273B3F1C0289}"/>
          </ac:spMkLst>
        </pc:spChg>
      </pc:sldChg>
      <pc:sldChg chg="addSp delSp modSp add mod modTransition modAnim modNotesTx">
        <pc:chgData name="Santhosh Pattamudu Manoharan" userId="a8d222f7-2048-4fed-be6a-30039d903f33" providerId="ADAL" clId="{7FCF214A-B349-4567-9616-77BF0F498C67}" dt="2023-12-18T02:42:44.439" v="1053" actId="20577"/>
        <pc:sldMkLst>
          <pc:docMk/>
          <pc:sldMk cId="3895295815" sldId="298"/>
        </pc:sldMkLst>
        <pc:spChg chg="add del">
          <ac:chgData name="Santhosh Pattamudu Manoharan" userId="a8d222f7-2048-4fed-be6a-30039d903f33" providerId="ADAL" clId="{7FCF214A-B349-4567-9616-77BF0F498C67}" dt="2023-12-18T00:21:28.912" v="4" actId="11529"/>
          <ac:spMkLst>
            <pc:docMk/>
            <pc:sldMk cId="3895295815" sldId="298"/>
            <ac:spMk id="8" creationId="{D99C5178-2AB7-19A4-FADF-4C3604A7F806}"/>
          </ac:spMkLst>
        </pc:spChg>
        <pc:spChg chg="add del">
          <ac:chgData name="Santhosh Pattamudu Manoharan" userId="a8d222f7-2048-4fed-be6a-30039d903f33" providerId="ADAL" clId="{7FCF214A-B349-4567-9616-77BF0F498C67}" dt="2023-12-18T00:22:05.586" v="6" actId="478"/>
          <ac:spMkLst>
            <pc:docMk/>
            <pc:sldMk cId="3895295815" sldId="298"/>
            <ac:spMk id="9" creationId="{CF801983-654A-E869-2CB5-F8087AAD5F7B}"/>
          </ac:spMkLst>
        </pc:spChg>
        <pc:spChg chg="add mod">
          <ac:chgData name="Santhosh Pattamudu Manoharan" userId="a8d222f7-2048-4fed-be6a-30039d903f33" providerId="ADAL" clId="{7FCF214A-B349-4567-9616-77BF0F498C67}" dt="2023-12-18T00:23:23.110" v="21" actId="14861"/>
          <ac:spMkLst>
            <pc:docMk/>
            <pc:sldMk cId="3895295815" sldId="298"/>
            <ac:spMk id="10" creationId="{1FCF29D3-77DB-9756-DF9E-70D1DFB910EE}"/>
          </ac:spMkLst>
        </pc:spChg>
        <pc:spChg chg="add del mod">
          <ac:chgData name="Santhosh Pattamudu Manoharan" userId="a8d222f7-2048-4fed-be6a-30039d903f33" providerId="ADAL" clId="{7FCF214A-B349-4567-9616-77BF0F498C67}" dt="2023-12-18T00:23:35.783" v="25"/>
          <ac:spMkLst>
            <pc:docMk/>
            <pc:sldMk cId="3895295815" sldId="298"/>
            <ac:spMk id="12" creationId="{D416643C-06B1-260D-05B4-671075A550FC}"/>
          </ac:spMkLst>
        </pc:spChg>
        <pc:spChg chg="add mod">
          <ac:chgData name="Santhosh Pattamudu Manoharan" userId="a8d222f7-2048-4fed-be6a-30039d903f33" providerId="ADAL" clId="{7FCF214A-B349-4567-9616-77BF0F498C67}" dt="2023-12-18T00:25:48.534" v="44" actId="1076"/>
          <ac:spMkLst>
            <pc:docMk/>
            <pc:sldMk cId="3895295815" sldId="298"/>
            <ac:spMk id="13" creationId="{43B25016-DC34-9C5A-59BE-050D336216F8}"/>
          </ac:spMkLst>
        </pc:spChg>
        <pc:spChg chg="add mod">
          <ac:chgData name="Santhosh Pattamudu Manoharan" userId="a8d222f7-2048-4fed-be6a-30039d903f33" providerId="ADAL" clId="{7FCF214A-B349-4567-9616-77BF0F498C67}" dt="2023-12-18T00:37:11.581" v="520" actId="1076"/>
          <ac:spMkLst>
            <pc:docMk/>
            <pc:sldMk cId="3895295815" sldId="298"/>
            <ac:spMk id="14" creationId="{1286372D-C110-8DC5-3F8D-74C1FB30611C}"/>
          </ac:spMkLst>
        </pc:spChg>
        <pc:spChg chg="add mod">
          <ac:chgData name="Santhosh Pattamudu Manoharan" userId="a8d222f7-2048-4fed-be6a-30039d903f33" providerId="ADAL" clId="{7FCF214A-B349-4567-9616-77BF0F498C67}" dt="2023-12-18T00:37:49.613" v="530" actId="20577"/>
          <ac:spMkLst>
            <pc:docMk/>
            <pc:sldMk cId="3895295815" sldId="298"/>
            <ac:spMk id="15" creationId="{595848DE-392A-4F9D-45A5-C4D0A91522D9}"/>
          </ac:spMkLst>
        </pc:spChg>
        <pc:picChg chg="mod">
          <ac:chgData name="Santhosh Pattamudu Manoharan" userId="a8d222f7-2048-4fed-be6a-30039d903f33" providerId="ADAL" clId="{7FCF214A-B349-4567-9616-77BF0F498C67}" dt="2023-12-18T00:25:38.859" v="43" actId="1076"/>
          <ac:picMkLst>
            <pc:docMk/>
            <pc:sldMk cId="3895295815" sldId="298"/>
            <ac:picMk id="3" creationId="{ADC0A6AE-126E-62F8-8A02-958D0E9A8CEC}"/>
          </ac:picMkLst>
        </pc:picChg>
        <pc:picChg chg="add del mod">
          <ac:chgData name="Santhosh Pattamudu Manoharan" userId="a8d222f7-2048-4fed-be6a-30039d903f33" providerId="ADAL" clId="{7FCF214A-B349-4567-9616-77BF0F498C67}" dt="2023-12-18T00:23:05.548" v="13"/>
          <ac:picMkLst>
            <pc:docMk/>
            <pc:sldMk cId="3895295815" sldId="298"/>
            <ac:picMk id="11" creationId="{FB482C12-BA56-9136-5DE5-E41F12D1DE68}"/>
          </ac:picMkLst>
        </pc:picChg>
        <pc:picChg chg="add del mod">
          <ac:chgData name="Santhosh Pattamudu Manoharan" userId="a8d222f7-2048-4fed-be6a-30039d903f33" providerId="ADAL" clId="{7FCF214A-B349-4567-9616-77BF0F498C67}" dt="2023-12-18T01:57:14.869" v="638"/>
          <ac:picMkLst>
            <pc:docMk/>
            <pc:sldMk cId="3895295815" sldId="298"/>
            <ac:picMk id="17" creationId="{57677415-C917-22F9-0478-3D87DC5FD820}"/>
          </ac:picMkLst>
        </pc:picChg>
      </pc:sldChg>
      <pc:sldChg chg="modTransition">
        <pc:chgData name="Santhosh Pattamudu Manoharan" userId="a8d222f7-2048-4fed-be6a-30039d903f33" providerId="ADAL" clId="{7FCF214A-B349-4567-9616-77BF0F498C67}" dt="2023-12-18T01:57:14.869" v="638"/>
        <pc:sldMkLst>
          <pc:docMk/>
          <pc:sldMk cId="3895119426" sldId="299"/>
        </pc:sldMkLst>
      </pc:sldChg>
      <pc:sldChg chg="new del">
        <pc:chgData name="Santhosh Pattamudu Manoharan" userId="a8d222f7-2048-4fed-be6a-30039d903f33" providerId="ADAL" clId="{7FCF214A-B349-4567-9616-77BF0F498C67}" dt="2023-12-18T02:09:47.921" v="661" actId="680"/>
        <pc:sldMkLst>
          <pc:docMk/>
          <pc:sldMk cId="679017261" sldId="300"/>
        </pc:sldMkLst>
      </pc:sldChg>
      <pc:sldChg chg="new del">
        <pc:chgData name="Santhosh Pattamudu Manoharan" userId="a8d222f7-2048-4fed-be6a-30039d903f33" providerId="ADAL" clId="{7FCF214A-B349-4567-9616-77BF0F498C67}" dt="2023-12-18T02:09:47.140" v="660" actId="680"/>
        <pc:sldMkLst>
          <pc:docMk/>
          <pc:sldMk cId="58024009" sldId="301"/>
        </pc:sldMkLst>
      </pc:sldChg>
    </pc:docChg>
  </pc:docChgLst>
  <pc:docChgLst>
    <pc:chgData clId="Web-{55220888-7792-D090-C472-FC4D3E995431}"/>
    <pc:docChg chg="addSld">
      <pc:chgData name="" userId="" providerId="" clId="Web-{55220888-7792-D090-C472-FC4D3E995431}" dt="2023-12-13T18:41:59.886" v="0"/>
      <pc:docMkLst>
        <pc:docMk/>
      </pc:docMkLst>
      <pc:sldChg chg="new">
        <pc:chgData name="" userId="" providerId="" clId="Web-{55220888-7792-D090-C472-FC4D3E995431}" dt="2023-12-13T18:41:59.886" v="0"/>
        <pc:sldMkLst>
          <pc:docMk/>
          <pc:sldMk cId="3270384793" sldId="256"/>
        </pc:sldMkLst>
      </pc:sldChg>
    </pc:docChg>
  </pc:docChgLst>
  <pc:docChgLst>
    <pc:chgData name="Niranjan Cholendiran" userId="993aedeb-ae52-459d-8c79-f08198f96874" providerId="ADAL" clId="{3BBA3D5E-265D-458D-8E4D-E0A372344D85}"/>
    <pc:docChg chg="undo custSel addSld delSld modSld sldOrd modMainMaster addSection delSection modSection">
      <pc:chgData name="Niranjan Cholendiran" userId="993aedeb-ae52-459d-8c79-f08198f96874" providerId="ADAL" clId="{3BBA3D5E-265D-458D-8E4D-E0A372344D85}" dt="2023-12-18T18:17:54.031" v="18314" actId="47"/>
      <pc:docMkLst>
        <pc:docMk/>
      </pc:docMkLst>
      <pc:sldChg chg="addSp delSp modSp del mod modTransition">
        <pc:chgData name="Niranjan Cholendiran" userId="993aedeb-ae52-459d-8c79-f08198f96874" providerId="ADAL" clId="{3BBA3D5E-265D-458D-8E4D-E0A372344D85}" dt="2023-12-17T20:13:39.360" v="16750" actId="47"/>
        <pc:sldMkLst>
          <pc:docMk/>
          <pc:sldMk cId="3270384793" sldId="256"/>
        </pc:sldMkLst>
        <pc:spChg chg="mod">
          <ac:chgData name="Niranjan Cholendiran" userId="993aedeb-ae52-459d-8c79-f08198f96874" providerId="ADAL" clId="{3BBA3D5E-265D-458D-8E4D-E0A372344D85}" dt="2023-12-14T01:05:07.105" v="325"/>
          <ac:spMkLst>
            <pc:docMk/>
            <pc:sldMk cId="3270384793" sldId="256"/>
            <ac:spMk id="2" creationId="{05F0501D-C6ED-9ED8-5A92-7C168C3ABB9C}"/>
          </ac:spMkLst>
        </pc:spChg>
        <pc:spChg chg="mod">
          <ac:chgData name="Niranjan Cholendiran" userId="993aedeb-ae52-459d-8c79-f08198f96874" providerId="ADAL" clId="{3BBA3D5E-265D-458D-8E4D-E0A372344D85}" dt="2023-12-14T01:05:07.433" v="328" actId="27636"/>
          <ac:spMkLst>
            <pc:docMk/>
            <pc:sldMk cId="3270384793" sldId="256"/>
            <ac:spMk id="3" creationId="{06D26F8C-BB97-6869-AB2B-71479DA3AE06}"/>
          </ac:spMkLst>
        </pc:spChg>
        <pc:picChg chg="add del mod">
          <ac:chgData name="Niranjan Cholendiran" userId="993aedeb-ae52-459d-8c79-f08198f96874" providerId="ADAL" clId="{3BBA3D5E-265D-458D-8E4D-E0A372344D85}" dt="2023-12-14T00:48:08.269" v="100" actId="478"/>
          <ac:picMkLst>
            <pc:docMk/>
            <pc:sldMk cId="3270384793" sldId="256"/>
            <ac:picMk id="5" creationId="{E23F495A-D71A-9DE6-14C0-0AE550A865FB}"/>
          </ac:picMkLst>
        </pc:picChg>
        <pc:picChg chg="add del mod">
          <ac:chgData name="Niranjan Cholendiran" userId="993aedeb-ae52-459d-8c79-f08198f96874" providerId="ADAL" clId="{3BBA3D5E-265D-458D-8E4D-E0A372344D85}" dt="2023-12-14T00:50:42.238" v="124" actId="21"/>
          <ac:picMkLst>
            <pc:docMk/>
            <pc:sldMk cId="3270384793" sldId="256"/>
            <ac:picMk id="7" creationId="{C017FDD8-CE11-6D99-7B07-0570E686784E}"/>
          </ac:picMkLst>
        </pc:picChg>
      </pc:sldChg>
      <pc:sldChg chg="addSp delSp modSp del mod modTransition setBg">
        <pc:chgData name="Niranjan Cholendiran" userId="993aedeb-ae52-459d-8c79-f08198f96874" providerId="ADAL" clId="{3BBA3D5E-265D-458D-8E4D-E0A372344D85}" dt="2023-12-14T01:56:42.537" v="1252" actId="47"/>
        <pc:sldMkLst>
          <pc:docMk/>
          <pc:sldMk cId="3776185461" sldId="257"/>
        </pc:sldMkLst>
        <pc:spChg chg="mod">
          <ac:chgData name="Niranjan Cholendiran" userId="993aedeb-ae52-459d-8c79-f08198f96874" providerId="ADAL" clId="{3BBA3D5E-265D-458D-8E4D-E0A372344D85}" dt="2023-12-14T01:16:51.766" v="459" actId="26606"/>
          <ac:spMkLst>
            <pc:docMk/>
            <pc:sldMk cId="3776185461" sldId="257"/>
            <ac:spMk id="2" creationId="{FE6432ED-31E9-1749-A045-7B5B9C61EEF7}"/>
          </ac:spMkLst>
        </pc:spChg>
        <pc:spChg chg="add del mod">
          <ac:chgData name="Niranjan Cholendiran" userId="993aedeb-ae52-459d-8c79-f08198f96874" providerId="ADAL" clId="{3BBA3D5E-265D-458D-8E4D-E0A372344D85}" dt="2023-12-14T01:16:51.766" v="459" actId="26606"/>
          <ac:spMkLst>
            <pc:docMk/>
            <pc:sldMk cId="3776185461" sldId="257"/>
            <ac:spMk id="3" creationId="{54228F00-AAB2-484C-90CA-4BFAC3DB799A}"/>
          </ac:spMkLst>
        </pc:spChg>
        <pc:graphicFrameChg chg="add del">
          <ac:chgData name="Niranjan Cholendiran" userId="993aedeb-ae52-459d-8c79-f08198f96874" providerId="ADAL" clId="{3BBA3D5E-265D-458D-8E4D-E0A372344D85}" dt="2023-12-14T01:16:48.837" v="458" actId="26606"/>
          <ac:graphicFrameMkLst>
            <pc:docMk/>
            <pc:sldMk cId="3776185461" sldId="257"/>
            <ac:graphicFrameMk id="5" creationId="{1FEB6380-4FB5-A368-6007-F301D582C6BE}"/>
          </ac:graphicFrameMkLst>
        </pc:graphicFrameChg>
        <pc:graphicFrameChg chg="add">
          <ac:chgData name="Niranjan Cholendiran" userId="993aedeb-ae52-459d-8c79-f08198f96874" providerId="ADAL" clId="{3BBA3D5E-265D-458D-8E4D-E0A372344D85}" dt="2023-12-14T01:16:51.766" v="459" actId="26606"/>
          <ac:graphicFrameMkLst>
            <pc:docMk/>
            <pc:sldMk cId="3776185461" sldId="257"/>
            <ac:graphicFrameMk id="6" creationId="{8B284F22-205D-A4D0-CAF3-5BA73120745D}"/>
          </ac:graphicFrameMkLst>
        </pc:graphicFrameChg>
      </pc:sldChg>
      <pc:sldChg chg="modSp del modTransition">
        <pc:chgData name="Niranjan Cholendiran" userId="993aedeb-ae52-459d-8c79-f08198f96874" providerId="ADAL" clId="{3BBA3D5E-265D-458D-8E4D-E0A372344D85}" dt="2023-12-14T02:13:34.853" v="1763" actId="47"/>
        <pc:sldMkLst>
          <pc:docMk/>
          <pc:sldMk cId="2321239325" sldId="258"/>
        </pc:sldMkLst>
        <pc:spChg chg="mod">
          <ac:chgData name="Niranjan Cholendiran" userId="993aedeb-ae52-459d-8c79-f08198f96874" providerId="ADAL" clId="{3BBA3D5E-265D-458D-8E4D-E0A372344D85}" dt="2023-12-14T01:05:07.105" v="325"/>
          <ac:spMkLst>
            <pc:docMk/>
            <pc:sldMk cId="2321239325" sldId="258"/>
            <ac:spMk id="2" creationId="{7ECDB108-9CF3-B35D-AEB3-EA83ECF4BCCE}"/>
          </ac:spMkLst>
        </pc:spChg>
        <pc:spChg chg="mod">
          <ac:chgData name="Niranjan Cholendiran" userId="993aedeb-ae52-459d-8c79-f08198f96874" providerId="ADAL" clId="{3BBA3D5E-265D-458D-8E4D-E0A372344D85}" dt="2023-12-14T01:05:07.105" v="325"/>
          <ac:spMkLst>
            <pc:docMk/>
            <pc:sldMk cId="2321239325" sldId="258"/>
            <ac:spMk id="3" creationId="{665B537C-261B-F94F-42D0-9CC958F3ED1B}"/>
          </ac:spMkLst>
        </pc:spChg>
      </pc:sldChg>
      <pc:sldChg chg="modSp del mod modTransition modNotesTx">
        <pc:chgData name="Niranjan Cholendiran" userId="993aedeb-ae52-459d-8c79-f08198f96874" providerId="ADAL" clId="{3BBA3D5E-265D-458D-8E4D-E0A372344D85}" dt="2023-12-14T04:00:14.346" v="4310" actId="47"/>
        <pc:sldMkLst>
          <pc:docMk/>
          <pc:sldMk cId="3752248804" sldId="259"/>
        </pc:sldMkLst>
        <pc:spChg chg="mod">
          <ac:chgData name="Niranjan Cholendiran" userId="993aedeb-ae52-459d-8c79-f08198f96874" providerId="ADAL" clId="{3BBA3D5E-265D-458D-8E4D-E0A372344D85}" dt="2023-12-14T01:05:07.105" v="325"/>
          <ac:spMkLst>
            <pc:docMk/>
            <pc:sldMk cId="3752248804" sldId="259"/>
            <ac:spMk id="2" creationId="{E685A6C6-CBF0-CDCC-2011-70F9AFF9127F}"/>
          </ac:spMkLst>
        </pc:spChg>
        <pc:spChg chg="mod">
          <ac:chgData name="Niranjan Cholendiran" userId="993aedeb-ae52-459d-8c79-f08198f96874" providerId="ADAL" clId="{3BBA3D5E-265D-458D-8E4D-E0A372344D85}" dt="2023-12-14T01:05:07.402" v="327" actId="27636"/>
          <ac:spMkLst>
            <pc:docMk/>
            <pc:sldMk cId="3752248804" sldId="259"/>
            <ac:spMk id="3" creationId="{82F73006-F3A0-8A49-D340-86A5F38CB3B9}"/>
          </ac:spMkLst>
        </pc:spChg>
      </pc:sldChg>
      <pc:sldChg chg="modSp del modTransition modNotesTx">
        <pc:chgData name="Niranjan Cholendiran" userId="993aedeb-ae52-459d-8c79-f08198f96874" providerId="ADAL" clId="{3BBA3D5E-265D-458D-8E4D-E0A372344D85}" dt="2023-12-14T08:34:03.491" v="9949" actId="47"/>
        <pc:sldMkLst>
          <pc:docMk/>
          <pc:sldMk cId="1050271472" sldId="261"/>
        </pc:sldMkLst>
        <pc:spChg chg="mod">
          <ac:chgData name="Niranjan Cholendiran" userId="993aedeb-ae52-459d-8c79-f08198f96874" providerId="ADAL" clId="{3BBA3D5E-265D-458D-8E4D-E0A372344D85}" dt="2023-12-14T01:05:07.105" v="325"/>
          <ac:spMkLst>
            <pc:docMk/>
            <pc:sldMk cId="1050271472" sldId="261"/>
            <ac:spMk id="2" creationId="{3D3C66FE-F9D6-21E5-F4FE-8AD915EF768A}"/>
          </ac:spMkLst>
        </pc:spChg>
        <pc:spChg chg="mod">
          <ac:chgData name="Niranjan Cholendiran" userId="993aedeb-ae52-459d-8c79-f08198f96874" providerId="ADAL" clId="{3BBA3D5E-265D-458D-8E4D-E0A372344D85}" dt="2023-12-14T01:05:07.105" v="325"/>
          <ac:spMkLst>
            <pc:docMk/>
            <pc:sldMk cId="1050271472" sldId="261"/>
            <ac:spMk id="3" creationId="{A1432FCB-EF4F-45C8-6616-1CD2C3E4BD71}"/>
          </ac:spMkLst>
        </pc:spChg>
      </pc:sldChg>
      <pc:sldChg chg="addSp delSp modSp del mod modTransition modShow modNotesTx">
        <pc:chgData name="Niranjan Cholendiran" userId="993aedeb-ae52-459d-8c79-f08198f96874" providerId="ADAL" clId="{3BBA3D5E-265D-458D-8E4D-E0A372344D85}" dt="2023-12-18T00:52:05.295" v="18109" actId="47"/>
        <pc:sldMkLst>
          <pc:docMk/>
          <pc:sldMk cId="3839448858" sldId="262"/>
        </pc:sldMkLst>
        <pc:spChg chg="mod">
          <ac:chgData name="Niranjan Cholendiran" userId="993aedeb-ae52-459d-8c79-f08198f96874" providerId="ADAL" clId="{3BBA3D5E-265D-458D-8E4D-E0A372344D85}" dt="2023-12-14T04:08:11.213" v="4347" actId="14100"/>
          <ac:spMkLst>
            <pc:docMk/>
            <pc:sldMk cId="3839448858" sldId="262"/>
            <ac:spMk id="2" creationId="{D8F52186-9BAE-D241-842A-8C45BD44ABD3}"/>
          </ac:spMkLst>
        </pc:spChg>
        <pc:spChg chg="del mod">
          <ac:chgData name="Niranjan Cholendiran" userId="993aedeb-ae52-459d-8c79-f08198f96874" providerId="ADAL" clId="{3BBA3D5E-265D-458D-8E4D-E0A372344D85}" dt="2023-12-14T04:07:51.162" v="4342" actId="478"/>
          <ac:spMkLst>
            <pc:docMk/>
            <pc:sldMk cId="3839448858" sldId="262"/>
            <ac:spMk id="3" creationId="{2C175ECD-FB21-B1BE-C226-804D75C097F8}"/>
          </ac:spMkLst>
        </pc:spChg>
        <pc:spChg chg="add del mod">
          <ac:chgData name="Niranjan Cholendiran" userId="993aedeb-ae52-459d-8c79-f08198f96874" providerId="ADAL" clId="{3BBA3D5E-265D-458D-8E4D-E0A372344D85}" dt="2023-12-14T04:07:53.369" v="4343" actId="478"/>
          <ac:spMkLst>
            <pc:docMk/>
            <pc:sldMk cId="3839448858" sldId="262"/>
            <ac:spMk id="7" creationId="{F3562D85-DE8B-AA31-5FAC-1CCA735656B8}"/>
          </ac:spMkLst>
        </pc:spChg>
        <pc:spChg chg="add mod">
          <ac:chgData name="Niranjan Cholendiran" userId="993aedeb-ae52-459d-8c79-f08198f96874" providerId="ADAL" clId="{3BBA3D5E-265D-458D-8E4D-E0A372344D85}" dt="2023-12-14T04:50:49.191" v="4470" actId="164"/>
          <ac:spMkLst>
            <pc:docMk/>
            <pc:sldMk cId="3839448858" sldId="262"/>
            <ac:spMk id="18" creationId="{7A216765-5E38-0590-0EBB-25152149EA13}"/>
          </ac:spMkLst>
        </pc:spChg>
        <pc:spChg chg="add mod">
          <ac:chgData name="Niranjan Cholendiran" userId="993aedeb-ae52-459d-8c79-f08198f96874" providerId="ADAL" clId="{3BBA3D5E-265D-458D-8E4D-E0A372344D85}" dt="2023-12-14T04:42:17.530" v="4429" actId="164"/>
          <ac:spMkLst>
            <pc:docMk/>
            <pc:sldMk cId="3839448858" sldId="262"/>
            <ac:spMk id="23" creationId="{567F5CFF-EAAF-58A7-2A23-376F4D1A6300}"/>
          </ac:spMkLst>
        </pc:spChg>
        <pc:spChg chg="add mod">
          <ac:chgData name="Niranjan Cholendiran" userId="993aedeb-ae52-459d-8c79-f08198f96874" providerId="ADAL" clId="{3BBA3D5E-265D-458D-8E4D-E0A372344D85}" dt="2023-12-14T04:50:13.361" v="4465" actId="164"/>
          <ac:spMkLst>
            <pc:docMk/>
            <pc:sldMk cId="3839448858" sldId="262"/>
            <ac:spMk id="32" creationId="{DE1ACB27-10C5-36B4-6263-2CF094C31DAE}"/>
          </ac:spMkLst>
        </pc:spChg>
        <pc:spChg chg="add mod">
          <ac:chgData name="Niranjan Cholendiran" userId="993aedeb-ae52-459d-8c79-f08198f96874" providerId="ADAL" clId="{3BBA3D5E-265D-458D-8E4D-E0A372344D85}" dt="2023-12-14T05:23:59.675" v="5252" actId="1035"/>
          <ac:spMkLst>
            <pc:docMk/>
            <pc:sldMk cId="3839448858" sldId="262"/>
            <ac:spMk id="55" creationId="{1C924E54-A02D-9C2E-9B65-750C0D951B69}"/>
          </ac:spMkLst>
        </pc:spChg>
        <pc:spChg chg="mod">
          <ac:chgData name="Niranjan Cholendiran" userId="993aedeb-ae52-459d-8c79-f08198f96874" providerId="ADAL" clId="{3BBA3D5E-265D-458D-8E4D-E0A372344D85}" dt="2023-12-14T04:55:45.321" v="4498"/>
          <ac:spMkLst>
            <pc:docMk/>
            <pc:sldMk cId="3839448858" sldId="262"/>
            <ac:spMk id="57" creationId="{A6DAF973-0F54-A10C-9569-35A44C131587}"/>
          </ac:spMkLst>
        </pc:spChg>
        <pc:spChg chg="add mod">
          <ac:chgData name="Niranjan Cholendiran" userId="993aedeb-ae52-459d-8c79-f08198f96874" providerId="ADAL" clId="{3BBA3D5E-265D-458D-8E4D-E0A372344D85}" dt="2023-12-14T05:28:19.588" v="5306" actId="1076"/>
          <ac:spMkLst>
            <pc:docMk/>
            <pc:sldMk cId="3839448858" sldId="262"/>
            <ac:spMk id="75" creationId="{BFAC2BAE-8F79-887A-A617-35AECEA6C694}"/>
          </ac:spMkLst>
        </pc:spChg>
        <pc:spChg chg="add mod">
          <ac:chgData name="Niranjan Cholendiran" userId="993aedeb-ae52-459d-8c79-f08198f96874" providerId="ADAL" clId="{3BBA3D5E-265D-458D-8E4D-E0A372344D85}" dt="2023-12-14T05:40:52.497" v="5395" actId="1076"/>
          <ac:spMkLst>
            <pc:docMk/>
            <pc:sldMk cId="3839448858" sldId="262"/>
            <ac:spMk id="76" creationId="{19A80314-7891-03B8-D9D2-250A02343DB9}"/>
          </ac:spMkLst>
        </pc:spChg>
        <pc:spChg chg="add mod">
          <ac:chgData name="Niranjan Cholendiran" userId="993aedeb-ae52-459d-8c79-f08198f96874" providerId="ADAL" clId="{3BBA3D5E-265D-458D-8E4D-E0A372344D85}" dt="2023-12-14T05:39:32.981" v="5383" actId="1035"/>
          <ac:spMkLst>
            <pc:docMk/>
            <pc:sldMk cId="3839448858" sldId="262"/>
            <ac:spMk id="77" creationId="{C2CABCB4-5381-7CB8-AD2B-FFA8EE801EE1}"/>
          </ac:spMkLst>
        </pc:spChg>
        <pc:spChg chg="add mod">
          <ac:chgData name="Niranjan Cholendiran" userId="993aedeb-ae52-459d-8c79-f08198f96874" providerId="ADAL" clId="{3BBA3D5E-265D-458D-8E4D-E0A372344D85}" dt="2023-12-14T05:36:42.194" v="5332" actId="1076"/>
          <ac:spMkLst>
            <pc:docMk/>
            <pc:sldMk cId="3839448858" sldId="262"/>
            <ac:spMk id="82" creationId="{FBFB1099-774D-84CE-A850-B6340A5050E6}"/>
          </ac:spMkLst>
        </pc:spChg>
        <pc:spChg chg="add mod">
          <ac:chgData name="Niranjan Cholendiran" userId="993aedeb-ae52-459d-8c79-f08198f96874" providerId="ADAL" clId="{3BBA3D5E-265D-458D-8E4D-E0A372344D85}" dt="2023-12-14T05:27:30.418" v="5292" actId="1076"/>
          <ac:spMkLst>
            <pc:docMk/>
            <pc:sldMk cId="3839448858" sldId="262"/>
            <ac:spMk id="84" creationId="{932176D6-D651-B5C8-DC81-1790B4C3ACDD}"/>
          </ac:spMkLst>
        </pc:spChg>
        <pc:spChg chg="add mod">
          <ac:chgData name="Niranjan Cholendiran" userId="993aedeb-ae52-459d-8c79-f08198f96874" providerId="ADAL" clId="{3BBA3D5E-265D-458D-8E4D-E0A372344D85}" dt="2023-12-14T05:39:46.802" v="5385" actId="1076"/>
          <ac:spMkLst>
            <pc:docMk/>
            <pc:sldMk cId="3839448858" sldId="262"/>
            <ac:spMk id="87" creationId="{DEDB3E31-1352-B02A-7E44-FCDB7048C23B}"/>
          </ac:spMkLst>
        </pc:spChg>
        <pc:spChg chg="add mod">
          <ac:chgData name="Niranjan Cholendiran" userId="993aedeb-ae52-459d-8c79-f08198f96874" providerId="ADAL" clId="{3BBA3D5E-265D-458D-8E4D-E0A372344D85}" dt="2023-12-14T05:25:58.071" v="5272" actId="1076"/>
          <ac:spMkLst>
            <pc:docMk/>
            <pc:sldMk cId="3839448858" sldId="262"/>
            <ac:spMk id="89" creationId="{BDDEC0FB-615A-ACA1-24E9-FBC746A5E772}"/>
          </ac:spMkLst>
        </pc:spChg>
        <pc:spChg chg="add mod">
          <ac:chgData name="Niranjan Cholendiran" userId="993aedeb-ae52-459d-8c79-f08198f96874" providerId="ADAL" clId="{3BBA3D5E-265D-458D-8E4D-E0A372344D85}" dt="2023-12-14T05:26:53.217" v="5288" actId="1037"/>
          <ac:spMkLst>
            <pc:docMk/>
            <pc:sldMk cId="3839448858" sldId="262"/>
            <ac:spMk id="94" creationId="{BC0719D1-1AB1-EA54-D80A-25B7B9C6604D}"/>
          </ac:spMkLst>
        </pc:spChg>
        <pc:spChg chg="add mod">
          <ac:chgData name="Niranjan Cholendiran" userId="993aedeb-ae52-459d-8c79-f08198f96874" providerId="ADAL" clId="{3BBA3D5E-265D-458D-8E4D-E0A372344D85}" dt="2023-12-14T05:27:57.873" v="5300" actId="27636"/>
          <ac:spMkLst>
            <pc:docMk/>
            <pc:sldMk cId="3839448858" sldId="262"/>
            <ac:spMk id="95" creationId="{01DE842D-E506-FF79-61AF-1C1E0D0B6398}"/>
          </ac:spMkLst>
        </pc:spChg>
        <pc:spChg chg="add mod">
          <ac:chgData name="Niranjan Cholendiran" userId="993aedeb-ae52-459d-8c79-f08198f96874" providerId="ADAL" clId="{3BBA3D5E-265D-458D-8E4D-E0A372344D85}" dt="2023-12-14T05:23:59.675" v="5252" actId="1035"/>
          <ac:spMkLst>
            <pc:docMk/>
            <pc:sldMk cId="3839448858" sldId="262"/>
            <ac:spMk id="96" creationId="{DAF73F43-046E-76FE-F81B-6F24F3BA5340}"/>
          </ac:spMkLst>
        </pc:spChg>
        <pc:spChg chg="add mod">
          <ac:chgData name="Niranjan Cholendiran" userId="993aedeb-ae52-459d-8c79-f08198f96874" providerId="ADAL" clId="{3BBA3D5E-265D-458D-8E4D-E0A372344D85}" dt="2023-12-14T05:28:01.441" v="5302" actId="27636"/>
          <ac:spMkLst>
            <pc:docMk/>
            <pc:sldMk cId="3839448858" sldId="262"/>
            <ac:spMk id="99" creationId="{F5227E21-8419-2CF4-3BB1-8C88CDE1F521}"/>
          </ac:spMkLst>
        </pc:spChg>
        <pc:spChg chg="add mod">
          <ac:chgData name="Niranjan Cholendiran" userId="993aedeb-ae52-459d-8c79-f08198f96874" providerId="ADAL" clId="{3BBA3D5E-265D-458D-8E4D-E0A372344D85}" dt="2023-12-14T05:37:14.083" v="5351" actId="1038"/>
          <ac:spMkLst>
            <pc:docMk/>
            <pc:sldMk cId="3839448858" sldId="262"/>
            <ac:spMk id="102" creationId="{F423C27E-7575-E0D8-38A0-AF0F6861F821}"/>
          </ac:spMkLst>
        </pc:spChg>
        <pc:spChg chg="add mod">
          <ac:chgData name="Niranjan Cholendiran" userId="993aedeb-ae52-459d-8c79-f08198f96874" providerId="ADAL" clId="{3BBA3D5E-265D-458D-8E4D-E0A372344D85}" dt="2023-12-14T05:37:14.083" v="5351" actId="1038"/>
          <ac:spMkLst>
            <pc:docMk/>
            <pc:sldMk cId="3839448858" sldId="262"/>
            <ac:spMk id="103" creationId="{E0CBA33F-8FB6-CFAB-5090-A108AA681692}"/>
          </ac:spMkLst>
        </pc:spChg>
        <pc:spChg chg="add mod">
          <ac:chgData name="Niranjan Cholendiran" userId="993aedeb-ae52-459d-8c79-f08198f96874" providerId="ADAL" clId="{3BBA3D5E-265D-458D-8E4D-E0A372344D85}" dt="2023-12-14T05:37:30.423" v="5361" actId="1076"/>
          <ac:spMkLst>
            <pc:docMk/>
            <pc:sldMk cId="3839448858" sldId="262"/>
            <ac:spMk id="104" creationId="{A94BB205-361F-6A79-3320-09EE0367E533}"/>
          </ac:spMkLst>
        </pc:spChg>
        <pc:spChg chg="add mod">
          <ac:chgData name="Niranjan Cholendiran" userId="993aedeb-ae52-459d-8c79-f08198f96874" providerId="ADAL" clId="{3BBA3D5E-265D-458D-8E4D-E0A372344D85}" dt="2023-12-14T05:37:40.506" v="5364" actId="14100"/>
          <ac:spMkLst>
            <pc:docMk/>
            <pc:sldMk cId="3839448858" sldId="262"/>
            <ac:spMk id="105" creationId="{314C4EA3-32F6-49AB-BE7C-94B0F75DD6FF}"/>
          </ac:spMkLst>
        </pc:spChg>
        <pc:spChg chg="add mod">
          <ac:chgData name="Niranjan Cholendiran" userId="993aedeb-ae52-459d-8c79-f08198f96874" providerId="ADAL" clId="{3BBA3D5E-265D-458D-8E4D-E0A372344D85}" dt="2023-12-14T05:36:29.037" v="5330" actId="1035"/>
          <ac:spMkLst>
            <pc:docMk/>
            <pc:sldMk cId="3839448858" sldId="262"/>
            <ac:spMk id="108" creationId="{C9DDF131-4271-550C-48E1-9278E3A60105}"/>
          </ac:spMkLst>
        </pc:spChg>
        <pc:spChg chg="add mod">
          <ac:chgData name="Niranjan Cholendiran" userId="993aedeb-ae52-459d-8c79-f08198f96874" providerId="ADAL" clId="{3BBA3D5E-265D-458D-8E4D-E0A372344D85}" dt="2023-12-14T05:48:02.223" v="5435" actId="20577"/>
          <ac:spMkLst>
            <pc:docMk/>
            <pc:sldMk cId="3839448858" sldId="262"/>
            <ac:spMk id="109" creationId="{317DB816-3E49-E365-562B-B214273E52B4}"/>
          </ac:spMkLst>
        </pc:spChg>
        <pc:grpChg chg="add del mod">
          <ac:chgData name="Niranjan Cholendiran" userId="993aedeb-ae52-459d-8c79-f08198f96874" providerId="ADAL" clId="{3BBA3D5E-265D-458D-8E4D-E0A372344D85}" dt="2023-12-14T04:56:49.919" v="4507" actId="478"/>
          <ac:grpSpMkLst>
            <pc:docMk/>
            <pc:sldMk cId="3839448858" sldId="262"/>
            <ac:grpSpMk id="25" creationId="{F6A57D5F-931E-4C20-9405-7ACE74C9199E}"/>
          </ac:grpSpMkLst>
        </pc:grpChg>
        <pc:grpChg chg="add mod">
          <ac:chgData name="Niranjan Cholendiran" userId="993aedeb-ae52-459d-8c79-f08198f96874" providerId="ADAL" clId="{3BBA3D5E-265D-458D-8E4D-E0A372344D85}" dt="2023-12-14T05:37:14.083" v="5351" actId="1038"/>
          <ac:grpSpMkLst>
            <pc:docMk/>
            <pc:sldMk cId="3839448858" sldId="262"/>
            <ac:grpSpMk id="34" creationId="{F7930C0C-E673-CD7B-9A93-3AEF49CE7A58}"/>
          </ac:grpSpMkLst>
        </pc:grpChg>
        <pc:grpChg chg="add mod">
          <ac:chgData name="Niranjan Cholendiran" userId="993aedeb-ae52-459d-8c79-f08198f96874" providerId="ADAL" clId="{3BBA3D5E-265D-458D-8E4D-E0A372344D85}" dt="2023-12-14T05:26:53.217" v="5288" actId="1037"/>
          <ac:grpSpMkLst>
            <pc:docMk/>
            <pc:sldMk cId="3839448858" sldId="262"/>
            <ac:grpSpMk id="35" creationId="{DE2C45F6-79F2-876C-C0B0-B9FC88E7D845}"/>
          </ac:grpSpMkLst>
        </pc:grpChg>
        <pc:grpChg chg="add mod">
          <ac:chgData name="Niranjan Cholendiran" userId="993aedeb-ae52-459d-8c79-f08198f96874" providerId="ADAL" clId="{3BBA3D5E-265D-458D-8E4D-E0A372344D85}" dt="2023-12-14T05:23:59.675" v="5252" actId="1035"/>
          <ac:grpSpMkLst>
            <pc:docMk/>
            <pc:sldMk cId="3839448858" sldId="262"/>
            <ac:grpSpMk id="56" creationId="{B6D2724F-90E6-E24C-91E9-7A7760D74749}"/>
          </ac:grpSpMkLst>
        </pc:grpChg>
        <pc:picChg chg="add mod modCrop">
          <ac:chgData name="Niranjan Cholendiran" userId="993aedeb-ae52-459d-8c79-f08198f96874" providerId="ADAL" clId="{3BBA3D5E-265D-458D-8E4D-E0A372344D85}" dt="2023-12-14T05:19:17.793" v="5158" actId="732"/>
          <ac:picMkLst>
            <pc:docMk/>
            <pc:sldMk cId="3839448858" sldId="262"/>
            <ac:picMk id="5" creationId="{7D973FB7-00F0-F70B-187B-203775D913BD}"/>
          </ac:picMkLst>
        </pc:picChg>
        <pc:picChg chg="add mod">
          <ac:chgData name="Niranjan Cholendiran" userId="993aedeb-ae52-459d-8c79-f08198f96874" providerId="ADAL" clId="{3BBA3D5E-265D-458D-8E4D-E0A372344D85}" dt="2023-12-14T05:39:32.981" v="5383" actId="1035"/>
          <ac:picMkLst>
            <pc:docMk/>
            <pc:sldMk cId="3839448858" sldId="262"/>
            <ac:picMk id="9" creationId="{B693666A-D2DA-525F-0B3D-203CA6427A1E}"/>
          </ac:picMkLst>
        </pc:picChg>
        <pc:picChg chg="add mod">
          <ac:chgData name="Niranjan Cholendiran" userId="993aedeb-ae52-459d-8c79-f08198f96874" providerId="ADAL" clId="{3BBA3D5E-265D-458D-8E4D-E0A372344D85}" dt="2023-12-14T05:40:45.145" v="5394" actId="14100"/>
          <ac:picMkLst>
            <pc:docMk/>
            <pc:sldMk cId="3839448858" sldId="262"/>
            <ac:picMk id="11" creationId="{7C49B214-63E8-A1B3-9816-8D954BD33E01}"/>
          </ac:picMkLst>
        </pc:picChg>
        <pc:picChg chg="add mod">
          <ac:chgData name="Niranjan Cholendiran" userId="993aedeb-ae52-459d-8c79-f08198f96874" providerId="ADAL" clId="{3BBA3D5E-265D-458D-8E4D-E0A372344D85}" dt="2023-12-14T04:50:49.191" v="4470" actId="164"/>
          <ac:picMkLst>
            <pc:docMk/>
            <pc:sldMk cId="3839448858" sldId="262"/>
            <ac:picMk id="13" creationId="{F573C885-1DAC-5AD1-64C8-70AA77198365}"/>
          </ac:picMkLst>
        </pc:picChg>
        <pc:picChg chg="add del mod">
          <ac:chgData name="Niranjan Cholendiran" userId="993aedeb-ae52-459d-8c79-f08198f96874" providerId="ADAL" clId="{3BBA3D5E-265D-458D-8E4D-E0A372344D85}" dt="2023-12-14T04:34:10.070" v="4400" actId="478"/>
          <ac:picMkLst>
            <pc:docMk/>
            <pc:sldMk cId="3839448858" sldId="262"/>
            <ac:picMk id="15" creationId="{28CAB5B5-A57B-B2F6-A5ED-27CE151F992F}"/>
          </ac:picMkLst>
        </pc:picChg>
        <pc:picChg chg="add del mod">
          <ac:chgData name="Niranjan Cholendiran" userId="993aedeb-ae52-459d-8c79-f08198f96874" providerId="ADAL" clId="{3BBA3D5E-265D-458D-8E4D-E0A372344D85}" dt="2023-12-14T04:36:10.474" v="4409" actId="478"/>
          <ac:picMkLst>
            <pc:docMk/>
            <pc:sldMk cId="3839448858" sldId="262"/>
            <ac:picMk id="17" creationId="{02FA2395-1F9D-83E3-F6F6-CE9FB97CC125}"/>
          </ac:picMkLst>
        </pc:picChg>
        <pc:picChg chg="add del mod">
          <ac:chgData name="Niranjan Cholendiran" userId="993aedeb-ae52-459d-8c79-f08198f96874" providerId="ADAL" clId="{3BBA3D5E-265D-458D-8E4D-E0A372344D85}" dt="2023-12-14T04:39:58.197" v="4411" actId="478"/>
          <ac:picMkLst>
            <pc:docMk/>
            <pc:sldMk cId="3839448858" sldId="262"/>
            <ac:picMk id="20" creationId="{B19A662A-89BD-E0D0-2262-603DC288DF1B}"/>
          </ac:picMkLst>
        </pc:picChg>
        <pc:picChg chg="add del mod">
          <ac:chgData name="Niranjan Cholendiran" userId="993aedeb-ae52-459d-8c79-f08198f96874" providerId="ADAL" clId="{3BBA3D5E-265D-458D-8E4D-E0A372344D85}" dt="2023-12-14T04:41:25.947" v="4422" actId="478"/>
          <ac:picMkLst>
            <pc:docMk/>
            <pc:sldMk cId="3839448858" sldId="262"/>
            <ac:picMk id="22" creationId="{9C7299E4-F8DF-F792-15DF-FDA9A4B64F49}"/>
          </ac:picMkLst>
        </pc:picChg>
        <pc:picChg chg="add mod">
          <ac:chgData name="Niranjan Cholendiran" userId="993aedeb-ae52-459d-8c79-f08198f96874" providerId="ADAL" clId="{3BBA3D5E-265D-458D-8E4D-E0A372344D85}" dt="2023-12-14T04:42:17.530" v="4429" actId="164"/>
          <ac:picMkLst>
            <pc:docMk/>
            <pc:sldMk cId="3839448858" sldId="262"/>
            <ac:picMk id="24" creationId="{F141AF71-23D0-F6E4-6AAE-C2BC89533D51}"/>
          </ac:picMkLst>
        </pc:picChg>
        <pc:picChg chg="add del mod">
          <ac:chgData name="Niranjan Cholendiran" userId="993aedeb-ae52-459d-8c79-f08198f96874" providerId="ADAL" clId="{3BBA3D5E-265D-458D-8E4D-E0A372344D85}" dt="2023-12-14T04:46:17.172" v="4441" actId="478"/>
          <ac:picMkLst>
            <pc:docMk/>
            <pc:sldMk cId="3839448858" sldId="262"/>
            <ac:picMk id="27" creationId="{AF1E6176-4290-316C-9221-6B1D63E9C022}"/>
          </ac:picMkLst>
        </pc:picChg>
        <pc:picChg chg="add mod">
          <ac:chgData name="Niranjan Cholendiran" userId="993aedeb-ae52-459d-8c79-f08198f96874" providerId="ADAL" clId="{3BBA3D5E-265D-458D-8E4D-E0A372344D85}" dt="2023-12-14T05:36:29.037" v="5330" actId="1035"/>
          <ac:picMkLst>
            <pc:docMk/>
            <pc:sldMk cId="3839448858" sldId="262"/>
            <ac:picMk id="29" creationId="{7B76D74B-1FE1-0FD4-32EC-9A6F8EA28F1E}"/>
          </ac:picMkLst>
        </pc:picChg>
        <pc:picChg chg="add del mod modCrop">
          <ac:chgData name="Niranjan Cholendiran" userId="993aedeb-ae52-459d-8c79-f08198f96874" providerId="ADAL" clId="{3BBA3D5E-265D-458D-8E4D-E0A372344D85}" dt="2023-12-14T04:49:58.070" v="4462" actId="478"/>
          <ac:picMkLst>
            <pc:docMk/>
            <pc:sldMk cId="3839448858" sldId="262"/>
            <ac:picMk id="31" creationId="{E034458A-0435-A780-3607-F93AA0FEC963}"/>
          </ac:picMkLst>
        </pc:picChg>
        <pc:picChg chg="add mod">
          <ac:chgData name="Niranjan Cholendiran" userId="993aedeb-ae52-459d-8c79-f08198f96874" providerId="ADAL" clId="{3BBA3D5E-265D-458D-8E4D-E0A372344D85}" dt="2023-12-14T04:50:13.361" v="4465" actId="164"/>
          <ac:picMkLst>
            <pc:docMk/>
            <pc:sldMk cId="3839448858" sldId="262"/>
            <ac:picMk id="33" creationId="{5EACFD34-67E5-9023-C201-3303FA105A37}"/>
          </ac:picMkLst>
        </pc:picChg>
        <pc:picChg chg="mod">
          <ac:chgData name="Niranjan Cholendiran" userId="993aedeb-ae52-459d-8c79-f08198f96874" providerId="ADAL" clId="{3BBA3D5E-265D-458D-8E4D-E0A372344D85}" dt="2023-12-14T04:57:53.921" v="4529" actId="29295"/>
          <ac:picMkLst>
            <pc:docMk/>
            <pc:sldMk cId="3839448858" sldId="262"/>
            <ac:picMk id="58" creationId="{01489986-DDD2-4461-84C5-E18D4EC0BB95}"/>
          </ac:picMkLst>
        </pc:picChg>
        <pc:picChg chg="add mod">
          <ac:chgData name="Niranjan Cholendiran" userId="993aedeb-ae52-459d-8c79-f08198f96874" providerId="ADAL" clId="{3BBA3D5E-265D-458D-8E4D-E0A372344D85}" dt="2023-12-14T05:37:30.423" v="5361" actId="1076"/>
          <ac:picMkLst>
            <pc:docMk/>
            <pc:sldMk cId="3839448858" sldId="262"/>
            <ac:picMk id="65" creationId="{7F908FB8-8481-0772-6F4F-5FE304EBFE4B}"/>
          </ac:picMkLst>
        </pc:picChg>
        <pc:picChg chg="add mod">
          <ac:chgData name="Niranjan Cholendiran" userId="993aedeb-ae52-459d-8c79-f08198f96874" providerId="ADAL" clId="{3BBA3D5E-265D-458D-8E4D-E0A372344D85}" dt="2023-12-14T05:38:38.067" v="5368"/>
          <ac:picMkLst>
            <pc:docMk/>
            <pc:sldMk cId="3839448858" sldId="262"/>
            <ac:picMk id="131" creationId="{B45F6304-FDAE-BA38-756B-286899902C7A}"/>
          </ac:picMkLst>
        </pc:picChg>
        <pc:picChg chg="add mod">
          <ac:chgData name="Niranjan Cholendiran" userId="993aedeb-ae52-459d-8c79-f08198f96874" providerId="ADAL" clId="{3BBA3D5E-265D-458D-8E4D-E0A372344D85}" dt="2023-12-14T05:38:38.067" v="5368"/>
          <ac:picMkLst>
            <pc:docMk/>
            <pc:sldMk cId="3839448858" sldId="262"/>
            <ac:picMk id="132" creationId="{9F15A679-84F9-81EE-18C4-D0CBEA15EA1E}"/>
          </ac:picMkLst>
        </pc:picChg>
        <pc:cxnChg chg="add mod">
          <ac:chgData name="Niranjan Cholendiran" userId="993aedeb-ae52-459d-8c79-f08198f96874" providerId="ADAL" clId="{3BBA3D5E-265D-458D-8E4D-E0A372344D85}" dt="2023-12-14T05:27:08.225" v="5291" actId="14100"/>
          <ac:cxnSpMkLst>
            <pc:docMk/>
            <pc:sldMk cId="3839448858" sldId="262"/>
            <ac:cxnSpMk id="37" creationId="{A0497DAB-CB5B-B19D-623C-39D133078E79}"/>
          </ac:cxnSpMkLst>
        </pc:cxnChg>
        <pc:cxnChg chg="add del mod">
          <ac:chgData name="Niranjan Cholendiran" userId="993aedeb-ae52-459d-8c79-f08198f96874" providerId="ADAL" clId="{3BBA3D5E-265D-458D-8E4D-E0A372344D85}" dt="2023-12-14T04:52:31.406" v="4490" actId="478"/>
          <ac:cxnSpMkLst>
            <pc:docMk/>
            <pc:sldMk cId="3839448858" sldId="262"/>
            <ac:cxnSpMk id="39" creationId="{B1AF81B0-3B5F-B08D-8C0E-3B9C4D6F5C76}"/>
          </ac:cxnSpMkLst>
        </pc:cxnChg>
        <pc:cxnChg chg="add mod">
          <ac:chgData name="Niranjan Cholendiran" userId="993aedeb-ae52-459d-8c79-f08198f96874" providerId="ADAL" clId="{3BBA3D5E-265D-458D-8E4D-E0A372344D85}" dt="2023-12-14T05:39:42.893" v="5384" actId="14100"/>
          <ac:cxnSpMkLst>
            <pc:docMk/>
            <pc:sldMk cId="3839448858" sldId="262"/>
            <ac:cxnSpMk id="40" creationId="{E39BA8DF-C90D-861F-0E3B-FBD8DCA6641E}"/>
          </ac:cxnSpMkLst>
        </pc:cxnChg>
        <pc:cxnChg chg="add mod">
          <ac:chgData name="Niranjan Cholendiran" userId="993aedeb-ae52-459d-8c79-f08198f96874" providerId="ADAL" clId="{3BBA3D5E-265D-458D-8E4D-E0A372344D85}" dt="2023-12-14T05:40:45.145" v="5394" actId="14100"/>
          <ac:cxnSpMkLst>
            <pc:docMk/>
            <pc:sldMk cId="3839448858" sldId="262"/>
            <ac:cxnSpMk id="51" creationId="{53483F7E-C7C9-334A-4BB5-BFB0E2EA132B}"/>
          </ac:cxnSpMkLst>
        </pc:cxnChg>
        <pc:cxnChg chg="add mod">
          <ac:chgData name="Niranjan Cholendiran" userId="993aedeb-ae52-459d-8c79-f08198f96874" providerId="ADAL" clId="{3BBA3D5E-265D-458D-8E4D-E0A372344D85}" dt="2023-12-14T05:26:53.217" v="5288" actId="1037"/>
          <ac:cxnSpMkLst>
            <pc:docMk/>
            <pc:sldMk cId="3839448858" sldId="262"/>
            <ac:cxnSpMk id="59" creationId="{F846C30E-09F8-D57A-0C21-56A09C7287E8}"/>
          </ac:cxnSpMkLst>
        </pc:cxnChg>
        <pc:cxnChg chg="add mod">
          <ac:chgData name="Niranjan Cholendiran" userId="993aedeb-ae52-459d-8c79-f08198f96874" providerId="ADAL" clId="{3BBA3D5E-265D-458D-8E4D-E0A372344D85}" dt="2023-12-14T05:37:14.083" v="5351" actId="1038"/>
          <ac:cxnSpMkLst>
            <pc:docMk/>
            <pc:sldMk cId="3839448858" sldId="262"/>
            <ac:cxnSpMk id="66" creationId="{E881C3E8-14BE-1389-DE0D-98845832D4F2}"/>
          </ac:cxnSpMkLst>
        </pc:cxnChg>
        <pc:cxnChg chg="add mod">
          <ac:chgData name="Niranjan Cholendiran" userId="993aedeb-ae52-459d-8c79-f08198f96874" providerId="ADAL" clId="{3BBA3D5E-265D-458D-8E4D-E0A372344D85}" dt="2023-12-14T05:37:30.423" v="5361" actId="1076"/>
          <ac:cxnSpMkLst>
            <pc:docMk/>
            <pc:sldMk cId="3839448858" sldId="262"/>
            <ac:cxnSpMk id="69" creationId="{9E20FFFF-6CF8-D771-6F59-D0DAA1706015}"/>
          </ac:cxnSpMkLst>
        </pc:cxnChg>
      </pc:sldChg>
      <pc:sldChg chg="addSp delSp modSp del modTransition">
        <pc:chgData name="Niranjan Cholendiran" userId="993aedeb-ae52-459d-8c79-f08198f96874" providerId="ADAL" clId="{3BBA3D5E-265D-458D-8E4D-E0A372344D85}" dt="2023-12-14T07:08:30.975" v="8927" actId="47"/>
        <pc:sldMkLst>
          <pc:docMk/>
          <pc:sldMk cId="497183689" sldId="263"/>
        </pc:sldMkLst>
        <pc:spChg chg="mod">
          <ac:chgData name="Niranjan Cholendiran" userId="993aedeb-ae52-459d-8c79-f08198f96874" providerId="ADAL" clId="{3BBA3D5E-265D-458D-8E4D-E0A372344D85}" dt="2023-12-14T01:05:07.105" v="325"/>
          <ac:spMkLst>
            <pc:docMk/>
            <pc:sldMk cId="497183689" sldId="263"/>
            <ac:spMk id="2" creationId="{42353C43-26E3-97C8-5507-166449A15DA5}"/>
          </ac:spMkLst>
        </pc:spChg>
        <pc:spChg chg="mod">
          <ac:chgData name="Niranjan Cholendiran" userId="993aedeb-ae52-459d-8c79-f08198f96874" providerId="ADAL" clId="{3BBA3D5E-265D-458D-8E4D-E0A372344D85}" dt="2023-12-14T01:05:07.105" v="325"/>
          <ac:spMkLst>
            <pc:docMk/>
            <pc:sldMk cId="497183689" sldId="263"/>
            <ac:spMk id="3" creationId="{669A8C4E-2EB5-16BF-D1D2-6DA8177C2336}"/>
          </ac:spMkLst>
        </pc:spChg>
        <pc:picChg chg="add del mod">
          <ac:chgData name="Niranjan Cholendiran" userId="993aedeb-ae52-459d-8c79-f08198f96874" providerId="ADAL" clId="{3BBA3D5E-265D-458D-8E4D-E0A372344D85}" dt="2023-12-14T05:38:35.231" v="5367"/>
          <ac:picMkLst>
            <pc:docMk/>
            <pc:sldMk cId="497183689" sldId="263"/>
            <ac:picMk id="4" creationId="{34B5E5A8-1220-B080-1484-9A0F331E8FE4}"/>
          </ac:picMkLst>
        </pc:picChg>
        <pc:picChg chg="add del mod">
          <ac:chgData name="Niranjan Cholendiran" userId="993aedeb-ae52-459d-8c79-f08198f96874" providerId="ADAL" clId="{3BBA3D5E-265D-458D-8E4D-E0A372344D85}" dt="2023-12-14T05:38:35.231" v="5367"/>
          <ac:picMkLst>
            <pc:docMk/>
            <pc:sldMk cId="497183689" sldId="263"/>
            <ac:picMk id="5" creationId="{CE122472-92EC-7D98-1322-65BFC540E27B}"/>
          </ac:picMkLst>
        </pc:picChg>
      </pc:sldChg>
      <pc:sldChg chg="modSp del mod modTransition">
        <pc:chgData name="Niranjan Cholendiran" userId="993aedeb-ae52-459d-8c79-f08198f96874" providerId="ADAL" clId="{3BBA3D5E-265D-458D-8E4D-E0A372344D85}" dt="2023-12-14T07:08:32.948" v="8928" actId="47"/>
        <pc:sldMkLst>
          <pc:docMk/>
          <pc:sldMk cId="1763827924" sldId="264"/>
        </pc:sldMkLst>
        <pc:spChg chg="mod">
          <ac:chgData name="Niranjan Cholendiran" userId="993aedeb-ae52-459d-8c79-f08198f96874" providerId="ADAL" clId="{3BBA3D5E-265D-458D-8E4D-E0A372344D85}" dt="2023-12-14T01:05:07.105" v="325"/>
          <ac:spMkLst>
            <pc:docMk/>
            <pc:sldMk cId="1763827924" sldId="264"/>
            <ac:spMk id="2" creationId="{38772046-2176-7175-C84F-80BE58273130}"/>
          </ac:spMkLst>
        </pc:spChg>
        <pc:spChg chg="mod">
          <ac:chgData name="Niranjan Cholendiran" userId="993aedeb-ae52-459d-8c79-f08198f96874" providerId="ADAL" clId="{3BBA3D5E-265D-458D-8E4D-E0A372344D85}" dt="2023-12-14T07:00:03.462" v="8318" actId="14100"/>
          <ac:spMkLst>
            <pc:docMk/>
            <pc:sldMk cId="1763827924" sldId="264"/>
            <ac:spMk id="3" creationId="{D7EB3CFD-9FB7-444A-C52C-F8A04DA088EF}"/>
          </ac:spMkLst>
        </pc:spChg>
      </pc:sldChg>
      <pc:sldChg chg="modSp del mod modTransition modNotesTx">
        <pc:chgData name="Niranjan Cholendiran" userId="993aedeb-ae52-459d-8c79-f08198f96874" providerId="ADAL" clId="{3BBA3D5E-265D-458D-8E4D-E0A372344D85}" dt="2023-12-14T09:48:04.134" v="11624" actId="47"/>
        <pc:sldMkLst>
          <pc:docMk/>
          <pc:sldMk cId="3828675184" sldId="265"/>
        </pc:sldMkLst>
        <pc:spChg chg="mod">
          <ac:chgData name="Niranjan Cholendiran" userId="993aedeb-ae52-459d-8c79-f08198f96874" providerId="ADAL" clId="{3BBA3D5E-265D-458D-8E4D-E0A372344D85}" dt="2023-12-14T09:24:21.364" v="10701" actId="20577"/>
          <ac:spMkLst>
            <pc:docMk/>
            <pc:sldMk cId="3828675184" sldId="265"/>
            <ac:spMk id="2" creationId="{1786875B-2224-C148-3FC7-5F050EE3E932}"/>
          </ac:spMkLst>
        </pc:spChg>
        <pc:spChg chg="mod">
          <ac:chgData name="Niranjan Cholendiran" userId="993aedeb-ae52-459d-8c79-f08198f96874" providerId="ADAL" clId="{3BBA3D5E-265D-458D-8E4D-E0A372344D85}" dt="2023-12-14T01:05:07.105" v="325"/>
          <ac:spMkLst>
            <pc:docMk/>
            <pc:sldMk cId="3828675184" sldId="265"/>
            <ac:spMk id="3" creationId="{B09D0209-5314-7475-AC3D-6E452FDD9ECD}"/>
          </ac:spMkLst>
        </pc:spChg>
      </pc:sldChg>
      <pc:sldChg chg="addSp modSp del mod modTransition">
        <pc:chgData name="Niranjan Cholendiran" userId="993aedeb-ae52-459d-8c79-f08198f96874" providerId="ADAL" clId="{3BBA3D5E-265D-458D-8E4D-E0A372344D85}" dt="2023-12-17T20:12:36.049" v="16749" actId="47"/>
        <pc:sldMkLst>
          <pc:docMk/>
          <pc:sldMk cId="2027830886" sldId="266"/>
        </pc:sldMkLst>
        <pc:spChg chg="mod">
          <ac:chgData name="Niranjan Cholendiran" userId="993aedeb-ae52-459d-8c79-f08198f96874" providerId="ADAL" clId="{3BBA3D5E-265D-458D-8E4D-E0A372344D85}" dt="2023-12-14T01:05:07.105" v="325"/>
          <ac:spMkLst>
            <pc:docMk/>
            <pc:sldMk cId="2027830886" sldId="266"/>
            <ac:spMk id="2" creationId="{1786875B-2224-C148-3FC7-5F050EE3E932}"/>
          </ac:spMkLst>
        </pc:spChg>
        <pc:spChg chg="mod">
          <ac:chgData name="Niranjan Cholendiran" userId="993aedeb-ae52-459d-8c79-f08198f96874" providerId="ADAL" clId="{3BBA3D5E-265D-458D-8E4D-E0A372344D85}" dt="2023-12-14T10:01:56.678" v="12183" actId="20577"/>
          <ac:spMkLst>
            <pc:docMk/>
            <pc:sldMk cId="2027830886" sldId="266"/>
            <ac:spMk id="3" creationId="{B09D0209-5314-7475-AC3D-6E452FDD9ECD}"/>
          </ac:spMkLst>
        </pc:spChg>
        <pc:picChg chg="add mod">
          <ac:chgData name="Niranjan Cholendiran" userId="993aedeb-ae52-459d-8c79-f08198f96874" providerId="ADAL" clId="{3BBA3D5E-265D-458D-8E4D-E0A372344D85}" dt="2023-12-14T10:14:58.714" v="13273"/>
          <ac:picMkLst>
            <pc:docMk/>
            <pc:sldMk cId="2027830886" sldId="266"/>
            <ac:picMk id="4" creationId="{AD071CDA-00C8-4D32-578F-6FA1CB06B071}"/>
          </ac:picMkLst>
        </pc:picChg>
        <pc:picChg chg="add mod">
          <ac:chgData name="Niranjan Cholendiran" userId="993aedeb-ae52-459d-8c79-f08198f96874" providerId="ADAL" clId="{3BBA3D5E-265D-458D-8E4D-E0A372344D85}" dt="2023-12-14T10:14:58.714" v="13273"/>
          <ac:picMkLst>
            <pc:docMk/>
            <pc:sldMk cId="2027830886" sldId="266"/>
            <ac:picMk id="5" creationId="{DA87FF42-AFF2-C82F-E25D-BD654E9C94E4}"/>
          </ac:picMkLst>
        </pc:picChg>
      </pc:sldChg>
      <pc:sldChg chg="addSp delSp modSp mod modTransition modNotesTx">
        <pc:chgData name="Niranjan Cholendiran" userId="993aedeb-ae52-459d-8c79-f08198f96874" providerId="ADAL" clId="{3BBA3D5E-265D-458D-8E4D-E0A372344D85}" dt="2023-12-17T22:50:54.235" v="17999"/>
        <pc:sldMkLst>
          <pc:docMk/>
          <pc:sldMk cId="3733753228" sldId="267"/>
        </pc:sldMkLst>
        <pc:spChg chg="del mod">
          <ac:chgData name="Niranjan Cholendiran" userId="993aedeb-ae52-459d-8c79-f08198f96874" providerId="ADAL" clId="{3BBA3D5E-265D-458D-8E4D-E0A372344D85}" dt="2023-12-14T10:14:39.361" v="13271" actId="478"/>
          <ac:spMkLst>
            <pc:docMk/>
            <pc:sldMk cId="3733753228" sldId="267"/>
            <ac:spMk id="2" creationId="{A3D7226E-A133-274E-14FE-AD6F27926884}"/>
          </ac:spMkLst>
        </pc:spChg>
        <pc:spChg chg="mod">
          <ac:chgData name="Niranjan Cholendiran" userId="993aedeb-ae52-459d-8c79-f08198f96874" providerId="ADAL" clId="{3BBA3D5E-265D-458D-8E4D-E0A372344D85}" dt="2023-12-17T20:35:55.746" v="17355" actId="1076"/>
          <ac:spMkLst>
            <pc:docMk/>
            <pc:sldMk cId="3733753228" sldId="267"/>
            <ac:spMk id="3" creationId="{7E6CCAC7-51BC-8679-4A9E-C80561A749AC}"/>
          </ac:spMkLst>
        </pc:spChg>
        <pc:spChg chg="add del mod">
          <ac:chgData name="Niranjan Cholendiran" userId="993aedeb-ae52-459d-8c79-f08198f96874" providerId="ADAL" clId="{3BBA3D5E-265D-458D-8E4D-E0A372344D85}" dt="2023-12-17T20:39:16.634" v="17384" actId="478"/>
          <ac:spMkLst>
            <pc:docMk/>
            <pc:sldMk cId="3733753228" sldId="267"/>
            <ac:spMk id="4" creationId="{6E8232D2-2292-8D5E-F52E-A7667D02433F}"/>
          </ac:spMkLst>
        </pc:spChg>
        <pc:spChg chg="add del mod">
          <ac:chgData name="Niranjan Cholendiran" userId="993aedeb-ae52-459d-8c79-f08198f96874" providerId="ADAL" clId="{3BBA3D5E-265D-458D-8E4D-E0A372344D85}" dt="2023-12-14T10:14:42.150" v="13272" actId="478"/>
          <ac:spMkLst>
            <pc:docMk/>
            <pc:sldMk cId="3733753228" sldId="267"/>
            <ac:spMk id="5" creationId="{A3FCB311-B093-56C2-4F81-A2B56866AE34}"/>
          </ac:spMkLst>
        </pc:spChg>
        <pc:spChg chg="add del mod">
          <ac:chgData name="Niranjan Cholendiran" userId="993aedeb-ae52-459d-8c79-f08198f96874" providerId="ADAL" clId="{3BBA3D5E-265D-458D-8E4D-E0A372344D85}" dt="2023-12-17T20:48:51.735" v="17550" actId="478"/>
          <ac:spMkLst>
            <pc:docMk/>
            <pc:sldMk cId="3733753228" sldId="267"/>
            <ac:spMk id="5" creationId="{B7CE2835-7049-80D3-C8FE-1B79D04D2847}"/>
          </ac:spMkLst>
        </pc:spChg>
        <pc:spChg chg="add del mod">
          <ac:chgData name="Niranjan Cholendiran" userId="993aedeb-ae52-459d-8c79-f08198f96874" providerId="ADAL" clId="{3BBA3D5E-265D-458D-8E4D-E0A372344D85}" dt="2023-12-17T20:39:15.172" v="17383" actId="478"/>
          <ac:spMkLst>
            <pc:docMk/>
            <pc:sldMk cId="3733753228" sldId="267"/>
            <ac:spMk id="9" creationId="{9AA7BF09-9F89-027C-2672-2A98AD635548}"/>
          </ac:spMkLst>
        </pc:spChg>
        <pc:spChg chg="add mod">
          <ac:chgData name="Niranjan Cholendiran" userId="993aedeb-ae52-459d-8c79-f08198f96874" providerId="ADAL" clId="{3BBA3D5E-265D-458D-8E4D-E0A372344D85}" dt="2023-12-17T20:47:30.268" v="17533" actId="3626"/>
          <ac:spMkLst>
            <pc:docMk/>
            <pc:sldMk cId="3733753228" sldId="267"/>
            <ac:spMk id="11" creationId="{42843C5E-DE33-29B7-9B40-5D4FDCA295EA}"/>
          </ac:spMkLst>
        </pc:spChg>
        <pc:spChg chg="add del mod">
          <ac:chgData name="Niranjan Cholendiran" userId="993aedeb-ae52-459d-8c79-f08198f96874" providerId="ADAL" clId="{3BBA3D5E-265D-458D-8E4D-E0A372344D85}" dt="2023-12-17T20:48:49.487" v="17549" actId="478"/>
          <ac:spMkLst>
            <pc:docMk/>
            <pc:sldMk cId="3733753228" sldId="267"/>
            <ac:spMk id="13" creationId="{E331CDE9-F22F-B9CE-A840-15123A62F96F}"/>
          </ac:spMkLst>
        </pc:spChg>
        <pc:spChg chg="add mod">
          <ac:chgData name="Niranjan Cholendiran" userId="993aedeb-ae52-459d-8c79-f08198f96874" providerId="ADAL" clId="{3BBA3D5E-265D-458D-8E4D-E0A372344D85}" dt="2023-12-17T20:43:05.112" v="17418" actId="164"/>
          <ac:spMkLst>
            <pc:docMk/>
            <pc:sldMk cId="3733753228" sldId="267"/>
            <ac:spMk id="16" creationId="{2D679FBE-B362-5660-93B4-6267D4C1407E}"/>
          </ac:spMkLst>
        </pc:spChg>
        <pc:spChg chg="add mod">
          <ac:chgData name="Niranjan Cholendiran" userId="993aedeb-ae52-459d-8c79-f08198f96874" providerId="ADAL" clId="{3BBA3D5E-265D-458D-8E4D-E0A372344D85}" dt="2023-12-17T20:50:09.022" v="17556" actId="20577"/>
          <ac:spMkLst>
            <pc:docMk/>
            <pc:sldMk cId="3733753228" sldId="267"/>
            <ac:spMk id="21" creationId="{290A6DAC-425A-D5E4-438E-EAF455AB6EEF}"/>
          </ac:spMkLst>
        </pc:spChg>
        <pc:spChg chg="mod">
          <ac:chgData name="Niranjan Cholendiran" userId="993aedeb-ae52-459d-8c79-f08198f96874" providerId="ADAL" clId="{3BBA3D5E-265D-458D-8E4D-E0A372344D85}" dt="2023-12-17T20:45:51.393" v="17454"/>
          <ac:spMkLst>
            <pc:docMk/>
            <pc:sldMk cId="3733753228" sldId="267"/>
            <ac:spMk id="23" creationId="{D82405B8-EC54-422A-EAA5-AC48206C65BE}"/>
          </ac:spMkLst>
        </pc:spChg>
        <pc:grpChg chg="add mod">
          <ac:chgData name="Niranjan Cholendiran" userId="993aedeb-ae52-459d-8c79-f08198f96874" providerId="ADAL" clId="{3BBA3D5E-265D-458D-8E4D-E0A372344D85}" dt="2023-12-17T20:44:51.626" v="17439" actId="14100"/>
          <ac:grpSpMkLst>
            <pc:docMk/>
            <pc:sldMk cId="3733753228" sldId="267"/>
            <ac:grpSpMk id="18" creationId="{8DACD4BC-ACAC-F79E-960A-D5FE8392C54B}"/>
          </ac:grpSpMkLst>
        </pc:grpChg>
        <pc:grpChg chg="add mod">
          <ac:chgData name="Niranjan Cholendiran" userId="993aedeb-ae52-459d-8c79-f08198f96874" providerId="ADAL" clId="{3BBA3D5E-265D-458D-8E4D-E0A372344D85}" dt="2023-12-17T20:48:29.726" v="17548" actId="1037"/>
          <ac:grpSpMkLst>
            <pc:docMk/>
            <pc:sldMk cId="3733753228" sldId="267"/>
            <ac:grpSpMk id="22" creationId="{22F6DAB5-8CED-DC1E-2989-31ECBF911FD1}"/>
          </ac:grpSpMkLst>
        </pc:grpChg>
        <pc:picChg chg="add mod">
          <ac:chgData name="Niranjan Cholendiran" userId="993aedeb-ae52-459d-8c79-f08198f96874" providerId="ADAL" clId="{3BBA3D5E-265D-458D-8E4D-E0A372344D85}" dt="2023-12-17T20:48:57.830" v="17552" actId="1076"/>
          <ac:picMkLst>
            <pc:docMk/>
            <pc:sldMk cId="3733753228" sldId="267"/>
            <ac:picMk id="2" creationId="{148DDE2B-D806-1EFA-417E-5F70E9F2FB4C}"/>
          </ac:picMkLst>
        </pc:picChg>
        <pc:picChg chg="add mod">
          <ac:chgData name="Niranjan Cholendiran" userId="993aedeb-ae52-459d-8c79-f08198f96874" providerId="ADAL" clId="{3BBA3D5E-265D-458D-8E4D-E0A372344D85}" dt="2023-12-14T10:14:59.851" v="13274"/>
          <ac:picMkLst>
            <pc:docMk/>
            <pc:sldMk cId="3733753228" sldId="267"/>
            <ac:picMk id="6" creationId="{759F0A59-CB3E-0DAB-F41E-93843C45EFE7}"/>
          </ac:picMkLst>
        </pc:picChg>
        <pc:picChg chg="add mod">
          <ac:chgData name="Niranjan Cholendiran" userId="993aedeb-ae52-459d-8c79-f08198f96874" providerId="ADAL" clId="{3BBA3D5E-265D-458D-8E4D-E0A372344D85}" dt="2023-12-14T10:14:59.851" v="13274"/>
          <ac:picMkLst>
            <pc:docMk/>
            <pc:sldMk cId="3733753228" sldId="267"/>
            <ac:picMk id="7" creationId="{E58F055D-11D1-EC10-D93A-8BA2B7E60062}"/>
          </ac:picMkLst>
        </pc:picChg>
        <pc:picChg chg="add mod">
          <ac:chgData name="Niranjan Cholendiran" userId="993aedeb-ae52-459d-8c79-f08198f96874" providerId="ADAL" clId="{3BBA3D5E-265D-458D-8E4D-E0A372344D85}" dt="2023-12-17T20:49:02.914" v="17555" actId="1035"/>
          <ac:picMkLst>
            <pc:docMk/>
            <pc:sldMk cId="3733753228" sldId="267"/>
            <ac:picMk id="8" creationId="{A0002625-3AC7-5170-3928-5DD01FF11F42}"/>
          </ac:picMkLst>
        </pc:picChg>
        <pc:picChg chg="add del mod">
          <ac:chgData name="Niranjan Cholendiran" userId="993aedeb-ae52-459d-8c79-f08198f96874" providerId="ADAL" clId="{3BBA3D5E-265D-458D-8E4D-E0A372344D85}" dt="2023-12-17T20:42:47.332" v="17415" actId="478"/>
          <ac:picMkLst>
            <pc:docMk/>
            <pc:sldMk cId="3733753228" sldId="267"/>
            <ac:picMk id="15" creationId="{249B849B-82F1-3C12-8C61-1BE0B2805078}"/>
          </ac:picMkLst>
        </pc:picChg>
        <pc:picChg chg="add mod">
          <ac:chgData name="Niranjan Cholendiran" userId="993aedeb-ae52-459d-8c79-f08198f96874" providerId="ADAL" clId="{3BBA3D5E-265D-458D-8E4D-E0A372344D85}" dt="2023-12-17T20:43:05.112" v="17418" actId="164"/>
          <ac:picMkLst>
            <pc:docMk/>
            <pc:sldMk cId="3733753228" sldId="267"/>
            <ac:picMk id="17" creationId="{1475345E-9CA1-E1D3-AFF9-F204C18B3E3F}"/>
          </ac:picMkLst>
        </pc:picChg>
        <pc:picChg chg="add mod modCrop">
          <ac:chgData name="Niranjan Cholendiran" userId="993aedeb-ae52-459d-8c79-f08198f96874" providerId="ADAL" clId="{3BBA3D5E-265D-458D-8E4D-E0A372344D85}" dt="2023-12-17T20:44:56.192" v="17441" actId="1076"/>
          <ac:picMkLst>
            <pc:docMk/>
            <pc:sldMk cId="3733753228" sldId="267"/>
            <ac:picMk id="20" creationId="{974BF6C5-B0C9-CCEF-ABA4-DA55A13FA8C8}"/>
          </ac:picMkLst>
        </pc:picChg>
        <pc:picChg chg="mod">
          <ac:chgData name="Niranjan Cholendiran" userId="993aedeb-ae52-459d-8c79-f08198f96874" providerId="ADAL" clId="{3BBA3D5E-265D-458D-8E4D-E0A372344D85}" dt="2023-12-17T20:45:51.393" v="17454"/>
          <ac:picMkLst>
            <pc:docMk/>
            <pc:sldMk cId="3733753228" sldId="267"/>
            <ac:picMk id="24" creationId="{FDA20922-579B-5120-038B-F119D05F3CD8}"/>
          </ac:picMkLst>
        </pc:picChg>
        <pc:picChg chg="add mod">
          <ac:chgData name="Niranjan Cholendiran" userId="993aedeb-ae52-459d-8c79-f08198f96874" providerId="ADAL" clId="{3BBA3D5E-265D-458D-8E4D-E0A372344D85}" dt="2023-12-17T20:48:29.726" v="17548" actId="1037"/>
          <ac:picMkLst>
            <pc:docMk/>
            <pc:sldMk cId="3733753228" sldId="267"/>
            <ac:picMk id="25" creationId="{6E29AEEA-C1A6-AD33-98AE-4A7FB87F0764}"/>
          </ac:picMkLst>
        </pc:picChg>
      </pc:sldChg>
      <pc:sldChg chg="modTransition">
        <pc:chgData name="Niranjan Cholendiran" userId="993aedeb-ae52-459d-8c79-f08198f96874" providerId="ADAL" clId="{3BBA3D5E-265D-458D-8E4D-E0A372344D85}" dt="2023-12-14T01:15:29.363" v="456"/>
        <pc:sldMkLst>
          <pc:docMk/>
          <pc:sldMk cId="1449595176" sldId="268"/>
        </pc:sldMkLst>
      </pc:sldChg>
      <pc:sldChg chg="modSp del modTransition modNotesTx">
        <pc:chgData name="Niranjan Cholendiran" userId="993aedeb-ae52-459d-8c79-f08198f96874" providerId="ADAL" clId="{3BBA3D5E-265D-458D-8E4D-E0A372344D85}" dt="2023-12-14T10:11:46.651" v="12937" actId="47"/>
        <pc:sldMkLst>
          <pc:docMk/>
          <pc:sldMk cId="1485672464" sldId="269"/>
        </pc:sldMkLst>
        <pc:spChg chg="mod">
          <ac:chgData name="Niranjan Cholendiran" userId="993aedeb-ae52-459d-8c79-f08198f96874" providerId="ADAL" clId="{3BBA3D5E-265D-458D-8E4D-E0A372344D85}" dt="2023-12-14T01:05:07.105" v="325"/>
          <ac:spMkLst>
            <pc:docMk/>
            <pc:sldMk cId="1485672464" sldId="269"/>
            <ac:spMk id="2" creationId="{DB59E509-2847-828A-C396-B495FCAD40D8}"/>
          </ac:spMkLst>
        </pc:spChg>
        <pc:spChg chg="mod">
          <ac:chgData name="Niranjan Cholendiran" userId="993aedeb-ae52-459d-8c79-f08198f96874" providerId="ADAL" clId="{3BBA3D5E-265D-458D-8E4D-E0A372344D85}" dt="2023-12-14T01:05:07.105" v="325"/>
          <ac:spMkLst>
            <pc:docMk/>
            <pc:sldMk cId="1485672464" sldId="269"/>
            <ac:spMk id="3" creationId="{464D2EE4-C566-F104-1B39-D1F5335824C0}"/>
          </ac:spMkLst>
        </pc:spChg>
      </pc:sldChg>
      <pc:sldChg chg="modSp del modTransition">
        <pc:chgData name="Niranjan Cholendiran" userId="993aedeb-ae52-459d-8c79-f08198f96874" providerId="ADAL" clId="{3BBA3D5E-265D-458D-8E4D-E0A372344D85}" dt="2023-12-14T09:23:57.912" v="10686" actId="47"/>
        <pc:sldMkLst>
          <pc:docMk/>
          <pc:sldMk cId="2159463816" sldId="270"/>
        </pc:sldMkLst>
        <pc:spChg chg="mod">
          <ac:chgData name="Niranjan Cholendiran" userId="993aedeb-ae52-459d-8c79-f08198f96874" providerId="ADAL" clId="{3BBA3D5E-265D-458D-8E4D-E0A372344D85}" dt="2023-12-14T01:05:07.105" v="325"/>
          <ac:spMkLst>
            <pc:docMk/>
            <pc:sldMk cId="2159463816" sldId="270"/>
            <ac:spMk id="2" creationId="{3D3C66FE-F9D6-21E5-F4FE-8AD915EF768A}"/>
          </ac:spMkLst>
        </pc:spChg>
        <pc:spChg chg="mod">
          <ac:chgData name="Niranjan Cholendiran" userId="993aedeb-ae52-459d-8c79-f08198f96874" providerId="ADAL" clId="{3BBA3D5E-265D-458D-8E4D-E0A372344D85}" dt="2023-12-14T01:05:07.105" v="325"/>
          <ac:spMkLst>
            <pc:docMk/>
            <pc:sldMk cId="2159463816" sldId="270"/>
            <ac:spMk id="3" creationId="{A1432FCB-EF4F-45C8-6616-1CD2C3E4BD71}"/>
          </ac:spMkLst>
        </pc:spChg>
      </pc:sldChg>
      <pc:sldChg chg="addSp delSp modSp add del mod modTransition setBg delDesignElem modNotesTx">
        <pc:chgData name="Niranjan Cholendiran" userId="993aedeb-ae52-459d-8c79-f08198f96874" providerId="ADAL" clId="{3BBA3D5E-265D-458D-8E4D-E0A372344D85}" dt="2023-12-17T20:28:44.575" v="17224" actId="47"/>
        <pc:sldMkLst>
          <pc:docMk/>
          <pc:sldMk cId="963518198" sldId="271"/>
        </pc:sldMkLst>
        <pc:spChg chg="mod ord">
          <ac:chgData name="Niranjan Cholendiran" userId="993aedeb-ae52-459d-8c79-f08198f96874" providerId="ADAL" clId="{3BBA3D5E-265D-458D-8E4D-E0A372344D85}" dt="2023-12-14T01:05:07.324" v="326" actId="27636"/>
          <ac:spMkLst>
            <pc:docMk/>
            <pc:sldMk cId="963518198" sldId="271"/>
            <ac:spMk id="2" creationId="{05F0501D-C6ED-9ED8-5A92-7C168C3ABB9C}"/>
          </ac:spMkLst>
        </pc:spChg>
        <pc:spChg chg="del mod ord">
          <ac:chgData name="Niranjan Cholendiran" userId="993aedeb-ae52-459d-8c79-f08198f96874" providerId="ADAL" clId="{3BBA3D5E-265D-458D-8E4D-E0A372344D85}" dt="2023-12-14T00:57:13.482" v="254" actId="478"/>
          <ac:spMkLst>
            <pc:docMk/>
            <pc:sldMk cId="963518198" sldId="271"/>
            <ac:spMk id="3" creationId="{06D26F8C-BB97-6869-AB2B-71479DA3AE06}"/>
          </ac:spMkLst>
        </pc:spChg>
        <pc:spChg chg="add del mod">
          <ac:chgData name="Niranjan Cholendiran" userId="993aedeb-ae52-459d-8c79-f08198f96874" providerId="ADAL" clId="{3BBA3D5E-265D-458D-8E4D-E0A372344D85}" dt="2023-12-14T00:55:06.247" v="239" actId="21"/>
          <ac:spMkLst>
            <pc:docMk/>
            <pc:sldMk cId="963518198" sldId="271"/>
            <ac:spMk id="7" creationId="{6E9FA458-A4CE-DF0A-4E61-FADE92850F03}"/>
          </ac:spMkLst>
        </pc:spChg>
        <pc:spChg chg="add del mod">
          <ac:chgData name="Niranjan Cholendiran" userId="993aedeb-ae52-459d-8c79-f08198f96874" providerId="ADAL" clId="{3BBA3D5E-265D-458D-8E4D-E0A372344D85}" dt="2023-12-14T00:55:13.059" v="241"/>
          <ac:spMkLst>
            <pc:docMk/>
            <pc:sldMk cId="963518198" sldId="271"/>
            <ac:spMk id="8" creationId="{D7183954-8A3B-31E4-6A45-1E727F9ECE83}"/>
          </ac:spMkLst>
        </pc:spChg>
        <pc:spChg chg="add del mod">
          <ac:chgData name="Niranjan Cholendiran" userId="993aedeb-ae52-459d-8c79-f08198f96874" providerId="ADAL" clId="{3BBA3D5E-265D-458D-8E4D-E0A372344D85}" dt="2023-12-14T01:01:41.190" v="275" actId="21"/>
          <ac:spMkLst>
            <pc:docMk/>
            <pc:sldMk cId="963518198" sldId="271"/>
            <ac:spMk id="9" creationId="{2FAED4AC-AD0A-8396-4FC6-C502E2AEEB17}"/>
          </ac:spMkLst>
        </pc:spChg>
        <pc:spChg chg="add del">
          <ac:chgData name="Niranjan Cholendiran" userId="993aedeb-ae52-459d-8c79-f08198f96874" providerId="ADAL" clId="{3BBA3D5E-265D-458D-8E4D-E0A372344D85}" dt="2023-12-14T00:51:17.027" v="130" actId="26606"/>
          <ac:spMkLst>
            <pc:docMk/>
            <pc:sldMk cId="963518198" sldId="271"/>
            <ac:spMk id="10" creationId="{B95B9BA8-1D69-4796-85F5-B6D0BD52354B}"/>
          </ac:spMkLst>
        </pc:spChg>
        <pc:spChg chg="add del mod">
          <ac:chgData name="Niranjan Cholendiran" userId="993aedeb-ae52-459d-8c79-f08198f96874" providerId="ADAL" clId="{3BBA3D5E-265D-458D-8E4D-E0A372344D85}" dt="2023-12-14T01:08:33.071" v="355" actId="21"/>
          <ac:spMkLst>
            <pc:docMk/>
            <pc:sldMk cId="963518198" sldId="271"/>
            <ac:spMk id="20" creationId="{571EAB13-C99B-2C26-02E3-311D31047083}"/>
          </ac:spMkLst>
        </pc:spChg>
        <pc:spChg chg="add del">
          <ac:chgData name="Niranjan Cholendiran" userId="993aedeb-ae52-459d-8c79-f08198f96874" providerId="ADAL" clId="{3BBA3D5E-265D-458D-8E4D-E0A372344D85}" dt="2023-12-14T01:04:07.828" v="299"/>
          <ac:spMkLst>
            <pc:docMk/>
            <pc:sldMk cId="963518198" sldId="271"/>
            <ac:spMk id="31" creationId="{3301E07F-4F79-4B58-8698-EF24DC1ECDBF}"/>
          </ac:spMkLst>
        </pc:spChg>
        <pc:spChg chg="add mod">
          <ac:chgData name="Niranjan Cholendiran" userId="993aedeb-ae52-459d-8c79-f08198f96874" providerId="ADAL" clId="{3BBA3D5E-265D-458D-8E4D-E0A372344D85}" dt="2023-12-14T01:09:10.295" v="357"/>
          <ac:spMkLst>
            <pc:docMk/>
            <pc:sldMk cId="963518198" sldId="271"/>
            <ac:spMk id="32" creationId="{0474A9F7-7D71-6EE8-DE12-FFFCD546C5A1}"/>
          </ac:spMkLst>
        </pc:spChg>
        <pc:spChg chg="add del">
          <ac:chgData name="Niranjan Cholendiran" userId="993aedeb-ae52-459d-8c79-f08198f96874" providerId="ADAL" clId="{3BBA3D5E-265D-458D-8E4D-E0A372344D85}" dt="2023-12-14T01:04:07.828" v="299"/>
          <ac:spMkLst>
            <pc:docMk/>
            <pc:sldMk cId="963518198" sldId="271"/>
            <ac:spMk id="33" creationId="{E58B2195-5055-402F-A3E7-53FF0E4980C3}"/>
          </ac:spMkLst>
        </pc:spChg>
        <pc:spChg chg="add mod">
          <ac:chgData name="Niranjan Cholendiran" userId="993aedeb-ae52-459d-8c79-f08198f96874" providerId="ADAL" clId="{3BBA3D5E-265D-458D-8E4D-E0A372344D85}" dt="2023-12-14T01:12:19.338" v="406" actId="1076"/>
          <ac:spMkLst>
            <pc:docMk/>
            <pc:sldMk cId="963518198" sldId="271"/>
            <ac:spMk id="39" creationId="{B24889EF-B35B-0910-082B-C8FAB5E7BAC9}"/>
          </ac:spMkLst>
        </pc:spChg>
        <pc:spChg chg="add mod">
          <ac:chgData name="Niranjan Cholendiran" userId="993aedeb-ae52-459d-8c79-f08198f96874" providerId="ADAL" clId="{3BBA3D5E-265D-458D-8E4D-E0A372344D85}" dt="2023-12-14T01:12:44.812" v="422" actId="1076"/>
          <ac:spMkLst>
            <pc:docMk/>
            <pc:sldMk cId="963518198" sldId="271"/>
            <ac:spMk id="40" creationId="{0F6B4A31-BE2C-CF2F-C958-65869176D995}"/>
          </ac:spMkLst>
        </pc:spChg>
        <pc:spChg chg="mod">
          <ac:chgData name="Niranjan Cholendiran" userId="993aedeb-ae52-459d-8c79-f08198f96874" providerId="ADAL" clId="{3BBA3D5E-265D-458D-8E4D-E0A372344D85}" dt="2023-12-14T01:53:13.247" v="1250"/>
          <ac:spMkLst>
            <pc:docMk/>
            <pc:sldMk cId="963518198" sldId="271"/>
            <ac:spMk id="42" creationId="{A18BEFF9-037B-E8EE-0534-BBD7850AC5A1}"/>
          </ac:spMkLst>
        </pc:spChg>
        <pc:spChg chg="mod">
          <ac:chgData name="Niranjan Cholendiran" userId="993aedeb-ae52-459d-8c79-f08198f96874" providerId="ADAL" clId="{3BBA3D5E-265D-458D-8E4D-E0A372344D85}" dt="2023-12-14T01:53:13.247" v="1250"/>
          <ac:spMkLst>
            <pc:docMk/>
            <pc:sldMk cId="963518198" sldId="271"/>
            <ac:spMk id="43" creationId="{3F74A50E-0222-3295-B42F-84299B322CB3}"/>
          </ac:spMkLst>
        </pc:spChg>
        <pc:spChg chg="add mod">
          <ac:chgData name="Niranjan Cholendiran" userId="993aedeb-ae52-459d-8c79-f08198f96874" providerId="ADAL" clId="{3BBA3D5E-265D-458D-8E4D-E0A372344D85}" dt="2023-12-14T01:53:16.138" v="1251" actId="1076"/>
          <ac:spMkLst>
            <pc:docMk/>
            <pc:sldMk cId="963518198" sldId="271"/>
            <ac:spMk id="44" creationId="{DE0CB609-3454-FC38-2152-F8BC5362EC2D}"/>
          </ac:spMkLst>
        </pc:spChg>
        <pc:spChg chg="mod">
          <ac:chgData name="Niranjan Cholendiran" userId="993aedeb-ae52-459d-8c79-f08198f96874" providerId="ADAL" clId="{3BBA3D5E-265D-458D-8E4D-E0A372344D85}" dt="2023-12-14T01:53:13.247" v="1250"/>
          <ac:spMkLst>
            <pc:docMk/>
            <pc:sldMk cId="963518198" sldId="271"/>
            <ac:spMk id="46" creationId="{3E8F0768-EA45-6476-B60F-55E01406E5F0}"/>
          </ac:spMkLst>
        </pc:spChg>
        <pc:spChg chg="mod">
          <ac:chgData name="Niranjan Cholendiran" userId="993aedeb-ae52-459d-8c79-f08198f96874" providerId="ADAL" clId="{3BBA3D5E-265D-458D-8E4D-E0A372344D85}" dt="2023-12-14T01:53:13.247" v="1250"/>
          <ac:spMkLst>
            <pc:docMk/>
            <pc:sldMk cId="963518198" sldId="271"/>
            <ac:spMk id="47" creationId="{3C4FF0F0-8C39-965B-F6DE-93B5554B8BCA}"/>
          </ac:spMkLst>
        </pc:spChg>
        <pc:spChg chg="add mod">
          <ac:chgData name="Niranjan Cholendiran" userId="993aedeb-ae52-459d-8c79-f08198f96874" providerId="ADAL" clId="{3BBA3D5E-265D-458D-8E4D-E0A372344D85}" dt="2023-12-14T01:53:16.138" v="1251" actId="1076"/>
          <ac:spMkLst>
            <pc:docMk/>
            <pc:sldMk cId="963518198" sldId="271"/>
            <ac:spMk id="48" creationId="{0832F48E-D771-0A73-EB91-7176FE0B50E3}"/>
          </ac:spMkLst>
        </pc:spChg>
        <pc:spChg chg="mod">
          <ac:chgData name="Niranjan Cholendiran" userId="993aedeb-ae52-459d-8c79-f08198f96874" providerId="ADAL" clId="{3BBA3D5E-265D-458D-8E4D-E0A372344D85}" dt="2023-12-14T01:53:13.247" v="1250"/>
          <ac:spMkLst>
            <pc:docMk/>
            <pc:sldMk cId="963518198" sldId="271"/>
            <ac:spMk id="50" creationId="{15B6DF8D-C7A6-1BBC-CBAA-30D1E6A8927F}"/>
          </ac:spMkLst>
        </pc:spChg>
        <pc:spChg chg="add mod">
          <ac:chgData name="Niranjan Cholendiran" userId="993aedeb-ae52-459d-8c79-f08198f96874" providerId="ADAL" clId="{3BBA3D5E-265D-458D-8E4D-E0A372344D85}" dt="2023-12-14T01:53:16.138" v="1251" actId="1076"/>
          <ac:spMkLst>
            <pc:docMk/>
            <pc:sldMk cId="963518198" sldId="271"/>
            <ac:spMk id="53" creationId="{A3E7E6AA-002C-F522-5C25-BCDFCE5A2CE9}"/>
          </ac:spMkLst>
        </pc:spChg>
        <pc:grpChg chg="add del">
          <ac:chgData name="Niranjan Cholendiran" userId="993aedeb-ae52-459d-8c79-f08198f96874" providerId="ADAL" clId="{3BBA3D5E-265D-458D-8E4D-E0A372344D85}" dt="2023-12-14T00:51:17.027" v="130" actId="26606"/>
          <ac:grpSpMkLst>
            <pc:docMk/>
            <pc:sldMk cId="963518198" sldId="271"/>
            <ac:grpSpMk id="12" creationId="{D44E3F87-3D58-4B03-86B2-15A5C5B9C964}"/>
          </ac:grpSpMkLst>
        </pc:grpChg>
        <pc:grpChg chg="add del">
          <ac:chgData name="Niranjan Cholendiran" userId="993aedeb-ae52-459d-8c79-f08198f96874" providerId="ADAL" clId="{3BBA3D5E-265D-458D-8E4D-E0A372344D85}" dt="2023-12-14T00:55:25.153" v="242" actId="26606"/>
          <ac:grpSpMkLst>
            <pc:docMk/>
            <pc:sldMk cId="963518198" sldId="271"/>
            <ac:grpSpMk id="23" creationId="{3B337C2F-F4B9-764C-45E5-86A1306E17C7}"/>
          </ac:grpSpMkLst>
        </pc:grpChg>
        <pc:grpChg chg="add mod">
          <ac:chgData name="Niranjan Cholendiran" userId="993aedeb-ae52-459d-8c79-f08198f96874" providerId="ADAL" clId="{3BBA3D5E-265D-458D-8E4D-E0A372344D85}" dt="2023-12-14T01:53:16.138" v="1251" actId="1076"/>
          <ac:grpSpMkLst>
            <pc:docMk/>
            <pc:sldMk cId="963518198" sldId="271"/>
            <ac:grpSpMk id="41" creationId="{158CDE1E-3836-CCC5-526D-9A2C4BD1D5D0}"/>
          </ac:grpSpMkLst>
        </pc:grpChg>
        <pc:grpChg chg="add mod">
          <ac:chgData name="Niranjan Cholendiran" userId="993aedeb-ae52-459d-8c79-f08198f96874" providerId="ADAL" clId="{3BBA3D5E-265D-458D-8E4D-E0A372344D85}" dt="2023-12-14T01:53:16.138" v="1251" actId="1076"/>
          <ac:grpSpMkLst>
            <pc:docMk/>
            <pc:sldMk cId="963518198" sldId="271"/>
            <ac:grpSpMk id="45" creationId="{BF648AA7-61E1-6CB0-B76B-E51EFE6A79FB}"/>
          </ac:grpSpMkLst>
        </pc:grpChg>
        <pc:grpChg chg="add mod">
          <ac:chgData name="Niranjan Cholendiran" userId="993aedeb-ae52-459d-8c79-f08198f96874" providerId="ADAL" clId="{3BBA3D5E-265D-458D-8E4D-E0A372344D85}" dt="2023-12-14T01:53:16.138" v="1251" actId="1076"/>
          <ac:grpSpMkLst>
            <pc:docMk/>
            <pc:sldMk cId="963518198" sldId="271"/>
            <ac:grpSpMk id="49" creationId="{E436093D-3035-7B2C-C3D9-ECCEB3D52B07}"/>
          </ac:grpSpMkLst>
        </pc:grpChg>
        <pc:picChg chg="add mod">
          <ac:chgData name="Niranjan Cholendiran" userId="993aedeb-ae52-459d-8c79-f08198f96874" providerId="ADAL" clId="{3BBA3D5E-265D-458D-8E4D-E0A372344D85}" dt="2023-12-14T01:02:00.032" v="277" actId="1076"/>
          <ac:picMkLst>
            <pc:docMk/>
            <pc:sldMk cId="963518198" sldId="271"/>
            <ac:picMk id="4" creationId="{6220089E-6DAF-555F-F93D-07EC4D39D8C5}"/>
          </ac:picMkLst>
        </pc:picChg>
        <pc:picChg chg="del mod">
          <ac:chgData name="Niranjan Cholendiran" userId="993aedeb-ae52-459d-8c79-f08198f96874" providerId="ADAL" clId="{3BBA3D5E-265D-458D-8E4D-E0A372344D85}" dt="2023-12-14T01:11:53.302" v="381" actId="478"/>
          <ac:picMkLst>
            <pc:docMk/>
            <pc:sldMk cId="963518198" sldId="271"/>
            <ac:picMk id="5" creationId="{E23F495A-D71A-9DE6-14C0-0AE550A865FB}"/>
          </ac:picMkLst>
        </pc:picChg>
        <pc:picChg chg="add mod modCrop">
          <ac:chgData name="Niranjan Cholendiran" userId="993aedeb-ae52-459d-8c79-f08198f96874" providerId="ADAL" clId="{3BBA3D5E-265D-458D-8E4D-E0A372344D85}" dt="2023-12-14T01:12:15.191" v="405" actId="1076"/>
          <ac:picMkLst>
            <pc:docMk/>
            <pc:sldMk cId="963518198" sldId="271"/>
            <ac:picMk id="19" creationId="{41C0479B-AAB3-FBB1-38DE-7F7E8A36A1C3}"/>
          </ac:picMkLst>
        </pc:picChg>
        <pc:picChg chg="add del mod">
          <ac:chgData name="Niranjan Cholendiran" userId="993aedeb-ae52-459d-8c79-f08198f96874" providerId="ADAL" clId="{3BBA3D5E-265D-458D-8E4D-E0A372344D85}" dt="2023-12-14T01:51:29.767" v="1238" actId="478"/>
          <ac:picMkLst>
            <pc:docMk/>
            <pc:sldMk cId="963518198" sldId="271"/>
            <ac:picMk id="22" creationId="{19344F4E-A8D4-41CC-5086-444B3C277BF0}"/>
          </ac:picMkLst>
        </pc:picChg>
        <pc:picChg chg="add mod">
          <ac:chgData name="Niranjan Cholendiran" userId="993aedeb-ae52-459d-8c79-f08198f96874" providerId="ADAL" clId="{3BBA3D5E-265D-458D-8E4D-E0A372344D85}" dt="2023-12-14T05:30:28.730" v="5319" actId="1038"/>
          <ac:picMkLst>
            <pc:docMk/>
            <pc:sldMk cId="963518198" sldId="271"/>
            <ac:picMk id="27" creationId="{91DCFDB0-D57C-8452-4787-7CD804250A77}"/>
          </ac:picMkLst>
        </pc:picChg>
        <pc:picChg chg="add del mod">
          <ac:chgData name="Niranjan Cholendiran" userId="993aedeb-ae52-459d-8c79-f08198f96874" providerId="ADAL" clId="{3BBA3D5E-265D-458D-8E4D-E0A372344D85}" dt="2023-12-14T01:06:24.535" v="341" actId="478"/>
          <ac:picMkLst>
            <pc:docMk/>
            <pc:sldMk cId="963518198" sldId="271"/>
            <ac:picMk id="28" creationId="{D2A434FF-7481-937D-A56E-F8388B66C24F}"/>
          </ac:picMkLst>
        </pc:picChg>
        <pc:picChg chg="add mod">
          <ac:chgData name="Niranjan Cholendiran" userId="993aedeb-ae52-459d-8c79-f08198f96874" providerId="ADAL" clId="{3BBA3D5E-265D-458D-8E4D-E0A372344D85}" dt="2023-12-14T01:08:18.965" v="352" actId="1076"/>
          <ac:picMkLst>
            <pc:docMk/>
            <pc:sldMk cId="963518198" sldId="271"/>
            <ac:picMk id="30" creationId="{DB588E18-6B5A-4A16-5F83-E70909E63BC7}"/>
          </ac:picMkLst>
        </pc:picChg>
        <pc:picChg chg="add mod">
          <ac:chgData name="Niranjan Cholendiran" userId="993aedeb-ae52-459d-8c79-f08198f96874" providerId="ADAL" clId="{3BBA3D5E-265D-458D-8E4D-E0A372344D85}" dt="2023-12-14T01:21:49.749" v="493" actId="1076"/>
          <ac:picMkLst>
            <pc:docMk/>
            <pc:sldMk cId="963518198" sldId="271"/>
            <ac:picMk id="34" creationId="{99E58681-5C4A-695F-B4C9-BEC97DA1D554}"/>
          </ac:picMkLst>
        </pc:picChg>
        <pc:picChg chg="add del mod">
          <ac:chgData name="Niranjan Cholendiran" userId="993aedeb-ae52-459d-8c79-f08198f96874" providerId="ADAL" clId="{3BBA3D5E-265D-458D-8E4D-E0A372344D85}" dt="2023-12-14T01:11:50.053" v="380" actId="478"/>
          <ac:picMkLst>
            <pc:docMk/>
            <pc:sldMk cId="963518198" sldId="271"/>
            <ac:picMk id="36" creationId="{68F326D7-B489-D7C9-C6DC-7B2610B169F2}"/>
          </ac:picMkLst>
        </pc:picChg>
        <pc:picChg chg="add mod">
          <ac:chgData name="Niranjan Cholendiran" userId="993aedeb-ae52-459d-8c79-f08198f96874" providerId="ADAL" clId="{3BBA3D5E-265D-458D-8E4D-E0A372344D85}" dt="2023-12-14T01:11:48.321" v="379" actId="1076"/>
          <ac:picMkLst>
            <pc:docMk/>
            <pc:sldMk cId="963518198" sldId="271"/>
            <ac:picMk id="38" creationId="{F2BF6F85-890F-3B7B-9D0F-6A2415AA5B92}"/>
          </ac:picMkLst>
        </pc:picChg>
        <pc:picChg chg="mod">
          <ac:chgData name="Niranjan Cholendiran" userId="993aedeb-ae52-459d-8c79-f08198f96874" providerId="ADAL" clId="{3BBA3D5E-265D-458D-8E4D-E0A372344D85}" dt="2023-12-14T01:53:13.247" v="1250"/>
          <ac:picMkLst>
            <pc:docMk/>
            <pc:sldMk cId="963518198" sldId="271"/>
            <ac:picMk id="51" creationId="{C1145068-396E-B784-3C89-09D011624854}"/>
          </ac:picMkLst>
        </pc:picChg>
        <pc:picChg chg="mod">
          <ac:chgData name="Niranjan Cholendiran" userId="993aedeb-ae52-459d-8c79-f08198f96874" providerId="ADAL" clId="{3BBA3D5E-265D-458D-8E4D-E0A372344D85}" dt="2023-12-14T01:53:13.247" v="1250"/>
          <ac:picMkLst>
            <pc:docMk/>
            <pc:sldMk cId="963518198" sldId="271"/>
            <ac:picMk id="52" creationId="{1ECC5549-574B-86AC-C505-98E5207C1EFE}"/>
          </ac:picMkLst>
        </pc:picChg>
        <pc:picChg chg="add mod">
          <ac:chgData name="Niranjan Cholendiran" userId="993aedeb-ae52-459d-8c79-f08198f96874" providerId="ADAL" clId="{3BBA3D5E-265D-458D-8E4D-E0A372344D85}" dt="2023-12-14T01:53:16.138" v="1251" actId="1076"/>
          <ac:picMkLst>
            <pc:docMk/>
            <pc:sldMk cId="963518198" sldId="271"/>
            <ac:picMk id="54" creationId="{06704E0C-6405-5AE2-4464-0C5504E10823}"/>
          </ac:picMkLst>
        </pc:picChg>
      </pc:sldChg>
      <pc:sldChg chg="addSp delSp modSp add mod modTransition modNotesTx">
        <pc:chgData name="Niranjan Cholendiran" userId="993aedeb-ae52-459d-8c79-f08198f96874" providerId="ADAL" clId="{3BBA3D5E-265D-458D-8E4D-E0A372344D85}" dt="2023-12-14T09:46:12.254" v="11593"/>
        <pc:sldMkLst>
          <pc:docMk/>
          <pc:sldMk cId="3331347398" sldId="272"/>
        </pc:sldMkLst>
        <pc:spChg chg="del">
          <ac:chgData name="Niranjan Cholendiran" userId="993aedeb-ae52-459d-8c79-f08198f96874" providerId="ADAL" clId="{3BBA3D5E-265D-458D-8E4D-E0A372344D85}" dt="2023-12-14T01:13:37.239" v="429" actId="478"/>
          <ac:spMkLst>
            <pc:docMk/>
            <pc:sldMk cId="3331347398" sldId="272"/>
            <ac:spMk id="2" creationId="{05F0501D-C6ED-9ED8-5A92-7C168C3ABB9C}"/>
          </ac:spMkLst>
        </pc:spChg>
        <pc:spChg chg="add del mod">
          <ac:chgData name="Niranjan Cholendiran" userId="993aedeb-ae52-459d-8c79-f08198f96874" providerId="ADAL" clId="{3BBA3D5E-265D-458D-8E4D-E0A372344D85}" dt="2023-12-14T01:13:44.661" v="430" actId="478"/>
          <ac:spMkLst>
            <pc:docMk/>
            <pc:sldMk cId="3331347398" sldId="272"/>
            <ac:spMk id="5" creationId="{7CFFD500-B602-C2D1-5024-0E938E084FE1}"/>
          </ac:spMkLst>
        </pc:spChg>
        <pc:spChg chg="add mod">
          <ac:chgData name="Niranjan Cholendiran" userId="993aedeb-ae52-459d-8c79-f08198f96874" providerId="ADAL" clId="{3BBA3D5E-265D-458D-8E4D-E0A372344D85}" dt="2023-12-14T01:17:33.429" v="464" actId="164"/>
          <ac:spMkLst>
            <pc:docMk/>
            <pc:sldMk cId="3331347398" sldId="272"/>
            <ac:spMk id="7" creationId="{14D44953-0E84-4C5A-98D0-D46BE636A908}"/>
          </ac:spMkLst>
        </pc:spChg>
        <pc:spChg chg="add mod">
          <ac:chgData name="Niranjan Cholendiran" userId="993aedeb-ae52-459d-8c79-f08198f96874" providerId="ADAL" clId="{3BBA3D5E-265D-458D-8E4D-E0A372344D85}" dt="2023-12-14T01:17:33.429" v="464" actId="164"/>
          <ac:spMkLst>
            <pc:docMk/>
            <pc:sldMk cId="3331347398" sldId="272"/>
            <ac:spMk id="8" creationId="{907A8170-08EA-BE70-63BF-96894803391B}"/>
          </ac:spMkLst>
        </pc:spChg>
        <pc:spChg chg="add mod">
          <ac:chgData name="Niranjan Cholendiran" userId="993aedeb-ae52-459d-8c79-f08198f96874" providerId="ADAL" clId="{3BBA3D5E-265D-458D-8E4D-E0A372344D85}" dt="2023-12-14T01:27:54.707" v="558" actId="1076"/>
          <ac:spMkLst>
            <pc:docMk/>
            <pc:sldMk cId="3331347398" sldId="272"/>
            <ac:spMk id="11" creationId="{49CF17FB-5753-5077-1ACA-314E8CD2ED2B}"/>
          </ac:spMkLst>
        </pc:spChg>
        <pc:spChg chg="mod">
          <ac:chgData name="Niranjan Cholendiran" userId="993aedeb-ae52-459d-8c79-f08198f96874" providerId="ADAL" clId="{3BBA3D5E-265D-458D-8E4D-E0A372344D85}" dt="2023-12-14T01:18:11.794" v="470"/>
          <ac:spMkLst>
            <pc:docMk/>
            <pc:sldMk cId="3331347398" sldId="272"/>
            <ac:spMk id="13" creationId="{30531133-C700-99F0-9382-091C492C72F1}"/>
          </ac:spMkLst>
        </pc:spChg>
        <pc:spChg chg="mod">
          <ac:chgData name="Niranjan Cholendiran" userId="993aedeb-ae52-459d-8c79-f08198f96874" providerId="ADAL" clId="{3BBA3D5E-265D-458D-8E4D-E0A372344D85}" dt="2023-12-14T01:18:11.794" v="470"/>
          <ac:spMkLst>
            <pc:docMk/>
            <pc:sldMk cId="3331347398" sldId="272"/>
            <ac:spMk id="14" creationId="{C8B33F13-701A-056B-B71C-29575810623E}"/>
          </ac:spMkLst>
        </pc:spChg>
        <pc:spChg chg="add mod">
          <ac:chgData name="Niranjan Cholendiran" userId="993aedeb-ae52-459d-8c79-f08198f96874" providerId="ADAL" clId="{3BBA3D5E-265D-458D-8E4D-E0A372344D85}" dt="2023-12-14T01:27:31.553" v="540" actId="164"/>
          <ac:spMkLst>
            <pc:docMk/>
            <pc:sldMk cId="3331347398" sldId="272"/>
            <ac:spMk id="15" creationId="{09F62FB4-3429-FC37-8E23-F87DC824EC59}"/>
          </ac:spMkLst>
        </pc:spChg>
        <pc:spChg chg="add mod">
          <ac:chgData name="Niranjan Cholendiran" userId="993aedeb-ae52-459d-8c79-f08198f96874" providerId="ADAL" clId="{3BBA3D5E-265D-458D-8E4D-E0A372344D85}" dt="2023-12-14T01:27:31.553" v="540" actId="164"/>
          <ac:spMkLst>
            <pc:docMk/>
            <pc:sldMk cId="3331347398" sldId="272"/>
            <ac:spMk id="16" creationId="{4FD8A0BD-80E1-1893-9FE9-B4DB4673EE9B}"/>
          </ac:spMkLst>
        </pc:spChg>
        <pc:spChg chg="add mod">
          <ac:chgData name="Niranjan Cholendiran" userId="993aedeb-ae52-459d-8c79-f08198f96874" providerId="ADAL" clId="{3BBA3D5E-265D-458D-8E4D-E0A372344D85}" dt="2023-12-14T01:28:19.045" v="569" actId="1038"/>
          <ac:spMkLst>
            <pc:docMk/>
            <pc:sldMk cId="3331347398" sldId="272"/>
            <ac:spMk id="20" creationId="{F3B434DD-808D-E5F8-7F22-C95D80DFDB1F}"/>
          </ac:spMkLst>
        </pc:spChg>
        <pc:spChg chg="add mod">
          <ac:chgData name="Niranjan Cholendiran" userId="993aedeb-ae52-459d-8c79-f08198f96874" providerId="ADAL" clId="{3BBA3D5E-265D-458D-8E4D-E0A372344D85}" dt="2023-12-14T01:27:41.192" v="541" actId="164"/>
          <ac:spMkLst>
            <pc:docMk/>
            <pc:sldMk cId="3331347398" sldId="272"/>
            <ac:spMk id="24" creationId="{89EC9E1D-B6B6-8B32-2BA1-532C449C71F4}"/>
          </ac:spMkLst>
        </pc:spChg>
        <pc:spChg chg="mod">
          <ac:chgData name="Niranjan Cholendiran" userId="993aedeb-ae52-459d-8c79-f08198f96874" providerId="ADAL" clId="{3BBA3D5E-265D-458D-8E4D-E0A372344D85}" dt="2023-12-14T01:57:58.310" v="1262" actId="403"/>
          <ac:spMkLst>
            <pc:docMk/>
            <pc:sldMk cId="3331347398" sldId="272"/>
            <ac:spMk id="32" creationId="{0474A9F7-7D71-6EE8-DE12-FFFCD546C5A1}"/>
          </ac:spMkLst>
        </pc:spChg>
        <pc:spChg chg="add mod">
          <ac:chgData name="Niranjan Cholendiran" userId="993aedeb-ae52-459d-8c79-f08198f96874" providerId="ADAL" clId="{3BBA3D5E-265D-458D-8E4D-E0A372344D85}" dt="2023-12-14T01:28:42.179" v="614" actId="6549"/>
          <ac:spMkLst>
            <pc:docMk/>
            <pc:sldMk cId="3331347398" sldId="272"/>
            <ac:spMk id="33" creationId="{691BF84E-A493-6078-2DF9-5345762FA9E6}"/>
          </ac:spMkLst>
        </pc:spChg>
        <pc:spChg chg="del">
          <ac:chgData name="Niranjan Cholendiran" userId="993aedeb-ae52-459d-8c79-f08198f96874" providerId="ADAL" clId="{3BBA3D5E-265D-458D-8E4D-E0A372344D85}" dt="2023-12-14T01:13:31.023" v="428" actId="478"/>
          <ac:spMkLst>
            <pc:docMk/>
            <pc:sldMk cId="3331347398" sldId="272"/>
            <ac:spMk id="39" creationId="{B24889EF-B35B-0910-082B-C8FAB5E7BAC9}"/>
          </ac:spMkLst>
        </pc:spChg>
        <pc:spChg chg="del">
          <ac:chgData name="Niranjan Cholendiran" userId="993aedeb-ae52-459d-8c79-f08198f96874" providerId="ADAL" clId="{3BBA3D5E-265D-458D-8E4D-E0A372344D85}" dt="2023-12-14T01:13:31.023" v="428" actId="478"/>
          <ac:spMkLst>
            <pc:docMk/>
            <pc:sldMk cId="3331347398" sldId="272"/>
            <ac:spMk id="40" creationId="{0F6B4A31-BE2C-CF2F-C958-65869176D995}"/>
          </ac:spMkLst>
        </pc:spChg>
        <pc:spChg chg="add mod">
          <ac:chgData name="Niranjan Cholendiran" userId="993aedeb-ae52-459d-8c79-f08198f96874" providerId="ADAL" clId="{3BBA3D5E-265D-458D-8E4D-E0A372344D85}" dt="2023-12-14T01:50:07.414" v="1202" actId="1076"/>
          <ac:spMkLst>
            <pc:docMk/>
            <pc:sldMk cId="3331347398" sldId="272"/>
            <ac:spMk id="42" creationId="{3A171777-698D-992B-305A-2F09554C46AB}"/>
          </ac:spMkLst>
        </pc:spChg>
        <pc:spChg chg="add mod">
          <ac:chgData name="Niranjan Cholendiran" userId="993aedeb-ae52-459d-8c79-f08198f96874" providerId="ADAL" clId="{3BBA3D5E-265D-458D-8E4D-E0A372344D85}" dt="2023-12-14T01:50:54.045" v="1237" actId="1076"/>
          <ac:spMkLst>
            <pc:docMk/>
            <pc:sldMk cId="3331347398" sldId="272"/>
            <ac:spMk id="45" creationId="{987E1028-562E-08FD-BD3E-7B6E27ADAD18}"/>
          </ac:spMkLst>
        </pc:spChg>
        <pc:grpChg chg="add mod">
          <ac:chgData name="Niranjan Cholendiran" userId="993aedeb-ae52-459d-8c79-f08198f96874" providerId="ADAL" clId="{3BBA3D5E-265D-458D-8E4D-E0A372344D85}" dt="2023-12-14T01:17:36.945" v="465" actId="1076"/>
          <ac:grpSpMkLst>
            <pc:docMk/>
            <pc:sldMk cId="3331347398" sldId="272"/>
            <ac:grpSpMk id="9" creationId="{91D8A10E-BA3A-47E2-CB86-F2D05E41ED3F}"/>
          </ac:grpSpMkLst>
        </pc:grpChg>
        <pc:grpChg chg="add del mod">
          <ac:chgData name="Niranjan Cholendiran" userId="993aedeb-ae52-459d-8c79-f08198f96874" providerId="ADAL" clId="{3BBA3D5E-265D-458D-8E4D-E0A372344D85}" dt="2023-12-14T01:18:14.152" v="471" actId="478"/>
          <ac:grpSpMkLst>
            <pc:docMk/>
            <pc:sldMk cId="3331347398" sldId="272"/>
            <ac:grpSpMk id="12" creationId="{729CE8BE-57F1-253B-E528-B883B7B5524E}"/>
          </ac:grpSpMkLst>
        </pc:grpChg>
        <pc:grpChg chg="add mod">
          <ac:chgData name="Niranjan Cholendiran" userId="993aedeb-ae52-459d-8c79-f08198f96874" providerId="ADAL" clId="{3BBA3D5E-265D-458D-8E4D-E0A372344D85}" dt="2023-12-14T01:28:13.868" v="567" actId="1036"/>
          <ac:grpSpMkLst>
            <pc:docMk/>
            <pc:sldMk cId="3331347398" sldId="272"/>
            <ac:grpSpMk id="29" creationId="{4E6CB580-E550-B8D5-37AF-4F1ECAFC4F68}"/>
          </ac:grpSpMkLst>
        </pc:grpChg>
        <pc:grpChg chg="add mod">
          <ac:chgData name="Niranjan Cholendiran" userId="993aedeb-ae52-459d-8c79-f08198f96874" providerId="ADAL" clId="{3BBA3D5E-265D-458D-8E4D-E0A372344D85}" dt="2023-12-14T01:27:41.192" v="541" actId="164"/>
          <ac:grpSpMkLst>
            <pc:docMk/>
            <pc:sldMk cId="3331347398" sldId="272"/>
            <ac:grpSpMk id="31" creationId="{20FF1E0A-4139-7468-F166-064D1C3325F3}"/>
          </ac:grpSpMkLst>
        </pc:grpChg>
        <pc:grpChg chg="add mod">
          <ac:chgData name="Niranjan Cholendiran" userId="993aedeb-ae52-459d-8c79-f08198f96874" providerId="ADAL" clId="{3BBA3D5E-265D-458D-8E4D-E0A372344D85}" dt="2023-12-14T01:52:41.688" v="1249" actId="164"/>
          <ac:grpSpMkLst>
            <pc:docMk/>
            <pc:sldMk cId="3331347398" sldId="272"/>
            <ac:grpSpMk id="46" creationId="{B4D727DE-99BB-6099-B100-BDCCB281D176}"/>
          </ac:grpSpMkLst>
        </pc:grpChg>
        <pc:grpChg chg="add mod">
          <ac:chgData name="Niranjan Cholendiran" userId="993aedeb-ae52-459d-8c79-f08198f96874" providerId="ADAL" clId="{3BBA3D5E-265D-458D-8E4D-E0A372344D85}" dt="2023-12-14T02:09:19.096" v="1746" actId="1076"/>
          <ac:grpSpMkLst>
            <pc:docMk/>
            <pc:sldMk cId="3331347398" sldId="272"/>
            <ac:grpSpMk id="47" creationId="{86B66F33-487A-D7B5-D127-0A0CBEA04422}"/>
          </ac:grpSpMkLst>
        </pc:grpChg>
        <pc:graphicFrameChg chg="add del mod">
          <ac:chgData name="Niranjan Cholendiran" userId="993aedeb-ae52-459d-8c79-f08198f96874" providerId="ADAL" clId="{3BBA3D5E-265D-458D-8E4D-E0A372344D85}" dt="2023-12-14T01:17:18.032" v="461"/>
          <ac:graphicFrameMkLst>
            <pc:docMk/>
            <pc:sldMk cId="3331347398" sldId="272"/>
            <ac:graphicFrameMk id="6" creationId="{F642BD9C-E1D1-F13C-622B-92AD35F4B8CA}"/>
          </ac:graphicFrameMkLst>
        </pc:graphicFrameChg>
        <pc:picChg chg="del">
          <ac:chgData name="Niranjan Cholendiran" userId="993aedeb-ae52-459d-8c79-f08198f96874" providerId="ADAL" clId="{3BBA3D5E-265D-458D-8E4D-E0A372344D85}" dt="2023-12-14T01:13:16.606" v="425" actId="478"/>
          <ac:picMkLst>
            <pc:docMk/>
            <pc:sldMk cId="3331347398" sldId="272"/>
            <ac:picMk id="4" creationId="{6220089E-6DAF-555F-F93D-07EC4D39D8C5}"/>
          </ac:picMkLst>
        </pc:picChg>
        <pc:picChg chg="add mod">
          <ac:chgData name="Niranjan Cholendiran" userId="993aedeb-ae52-459d-8c79-f08198f96874" providerId="ADAL" clId="{3BBA3D5E-265D-458D-8E4D-E0A372344D85}" dt="2023-12-14T01:52:41.688" v="1249" actId="164"/>
          <ac:picMkLst>
            <pc:docMk/>
            <pc:sldMk cId="3331347398" sldId="272"/>
            <ac:picMk id="17" creationId="{2C542DAA-83BB-0795-3896-8AC20920CD75}"/>
          </ac:picMkLst>
        </pc:picChg>
        <pc:picChg chg="add mod">
          <ac:chgData name="Niranjan Cholendiran" userId="993aedeb-ae52-459d-8c79-f08198f96874" providerId="ADAL" clId="{3BBA3D5E-265D-458D-8E4D-E0A372344D85}" dt="2023-12-14T01:52:41.688" v="1249" actId="164"/>
          <ac:picMkLst>
            <pc:docMk/>
            <pc:sldMk cId="3331347398" sldId="272"/>
            <ac:picMk id="18" creationId="{D412A507-6A10-8666-3095-7E5B0726A4A3}"/>
          </ac:picMkLst>
        </pc:picChg>
        <pc:picChg chg="del">
          <ac:chgData name="Niranjan Cholendiran" userId="993aedeb-ae52-459d-8c79-f08198f96874" providerId="ADAL" clId="{3BBA3D5E-265D-458D-8E4D-E0A372344D85}" dt="2023-12-14T01:13:31.023" v="428" actId="478"/>
          <ac:picMkLst>
            <pc:docMk/>
            <pc:sldMk cId="3331347398" sldId="272"/>
            <ac:picMk id="19" creationId="{41C0479B-AAB3-FBB1-38DE-7F7E8A36A1C3}"/>
          </ac:picMkLst>
        </pc:picChg>
        <pc:picChg chg="del">
          <ac:chgData name="Niranjan Cholendiran" userId="993aedeb-ae52-459d-8c79-f08198f96874" providerId="ADAL" clId="{3BBA3D5E-265D-458D-8E4D-E0A372344D85}" dt="2023-12-14T01:13:18.714" v="426" actId="478"/>
          <ac:picMkLst>
            <pc:docMk/>
            <pc:sldMk cId="3331347398" sldId="272"/>
            <ac:picMk id="22" creationId="{19344F4E-A8D4-41CC-5086-444B3C277BF0}"/>
          </ac:picMkLst>
        </pc:picChg>
        <pc:picChg chg="add del mod">
          <ac:chgData name="Niranjan Cholendiran" userId="993aedeb-ae52-459d-8c79-f08198f96874" providerId="ADAL" clId="{3BBA3D5E-265D-458D-8E4D-E0A372344D85}" dt="2023-12-14T01:25:46.169" v="527" actId="478"/>
          <ac:picMkLst>
            <pc:docMk/>
            <pc:sldMk cId="3331347398" sldId="272"/>
            <ac:picMk id="23" creationId="{1C13496F-2683-1646-0567-6A262C1583BC}"/>
          </ac:picMkLst>
        </pc:picChg>
        <pc:picChg chg="add mod">
          <ac:chgData name="Niranjan Cholendiran" userId="993aedeb-ae52-459d-8c79-f08198f96874" providerId="ADAL" clId="{3BBA3D5E-265D-458D-8E4D-E0A372344D85}" dt="2023-12-14T01:27:41.192" v="541" actId="164"/>
          <ac:picMkLst>
            <pc:docMk/>
            <pc:sldMk cId="3331347398" sldId="272"/>
            <ac:picMk id="25" creationId="{FC0153A9-72F5-53E5-DF76-ED61C59EB55D}"/>
          </ac:picMkLst>
        </pc:picChg>
        <pc:picChg chg="del">
          <ac:chgData name="Niranjan Cholendiran" userId="993aedeb-ae52-459d-8c79-f08198f96874" providerId="ADAL" clId="{3BBA3D5E-265D-458D-8E4D-E0A372344D85}" dt="2023-12-14T01:13:31.023" v="428" actId="478"/>
          <ac:picMkLst>
            <pc:docMk/>
            <pc:sldMk cId="3331347398" sldId="272"/>
            <ac:picMk id="27" creationId="{91DCFDB0-D57C-8452-4787-7CD804250A77}"/>
          </ac:picMkLst>
        </pc:picChg>
        <pc:picChg chg="add mod">
          <ac:chgData name="Niranjan Cholendiran" userId="993aedeb-ae52-459d-8c79-f08198f96874" providerId="ADAL" clId="{3BBA3D5E-265D-458D-8E4D-E0A372344D85}" dt="2023-12-14T01:27:41.192" v="541" actId="164"/>
          <ac:picMkLst>
            <pc:docMk/>
            <pc:sldMk cId="3331347398" sldId="272"/>
            <ac:picMk id="28" creationId="{E7958FFF-5B7C-F62A-A2CA-E10ECFB7543C}"/>
          </ac:picMkLst>
        </pc:picChg>
        <pc:picChg chg="del">
          <ac:chgData name="Niranjan Cholendiran" userId="993aedeb-ae52-459d-8c79-f08198f96874" providerId="ADAL" clId="{3BBA3D5E-265D-458D-8E4D-E0A372344D85}" dt="2023-12-14T01:13:20.350" v="427" actId="478"/>
          <ac:picMkLst>
            <pc:docMk/>
            <pc:sldMk cId="3331347398" sldId="272"/>
            <ac:picMk id="34" creationId="{99E58681-5C4A-695F-B4C9-BEC97DA1D554}"/>
          </ac:picMkLst>
        </pc:picChg>
        <pc:picChg chg="add mod">
          <ac:chgData name="Niranjan Cholendiran" userId="993aedeb-ae52-459d-8c79-f08198f96874" providerId="ADAL" clId="{3BBA3D5E-265D-458D-8E4D-E0A372344D85}" dt="2023-12-14T01:52:15.311" v="1245" actId="1076"/>
          <ac:picMkLst>
            <pc:docMk/>
            <pc:sldMk cId="3331347398" sldId="272"/>
            <ac:picMk id="36" creationId="{909A6ED5-C4FD-C145-5D79-99D31D92F6DC}"/>
          </ac:picMkLst>
        </pc:picChg>
        <pc:picChg chg="add del mod">
          <ac:chgData name="Niranjan Cholendiran" userId="993aedeb-ae52-459d-8c79-f08198f96874" providerId="ADAL" clId="{3BBA3D5E-265D-458D-8E4D-E0A372344D85}" dt="2023-12-14T01:50:14.400" v="1205" actId="478"/>
          <ac:picMkLst>
            <pc:docMk/>
            <pc:sldMk cId="3331347398" sldId="272"/>
            <ac:picMk id="41" creationId="{8DF23DEE-AA68-AC1C-289B-432FA0A16EB8}"/>
          </ac:picMkLst>
        </pc:picChg>
        <pc:picChg chg="add del mod">
          <ac:chgData name="Niranjan Cholendiran" userId="993aedeb-ae52-459d-8c79-f08198f96874" providerId="ADAL" clId="{3BBA3D5E-265D-458D-8E4D-E0A372344D85}" dt="2023-12-14T01:50:12.445" v="1204" actId="478"/>
          <ac:picMkLst>
            <pc:docMk/>
            <pc:sldMk cId="3331347398" sldId="272"/>
            <ac:picMk id="43" creationId="{E02EF4FF-2C70-7C17-BF5D-30D50D882BCA}"/>
          </ac:picMkLst>
        </pc:picChg>
        <pc:picChg chg="add mod">
          <ac:chgData name="Niranjan Cholendiran" userId="993aedeb-ae52-459d-8c79-f08198f96874" providerId="ADAL" clId="{3BBA3D5E-265D-458D-8E4D-E0A372344D85}" dt="2023-12-14T01:50:11.389" v="1203" actId="1076"/>
          <ac:picMkLst>
            <pc:docMk/>
            <pc:sldMk cId="3331347398" sldId="272"/>
            <ac:picMk id="44" creationId="{0DAE9CBE-3938-3EF4-6652-FCEF7A485DE6}"/>
          </ac:picMkLst>
        </pc:picChg>
        <pc:picChg chg="mod">
          <ac:chgData name="Niranjan Cholendiran" userId="993aedeb-ae52-459d-8c79-f08198f96874" providerId="ADAL" clId="{3BBA3D5E-265D-458D-8E4D-E0A372344D85}" dt="2023-12-14T02:09:14.130" v="1744"/>
          <ac:picMkLst>
            <pc:docMk/>
            <pc:sldMk cId="3331347398" sldId="272"/>
            <ac:picMk id="48" creationId="{A6CFAB18-AD90-5700-1463-BA3E027C10A2}"/>
          </ac:picMkLst>
        </pc:picChg>
        <pc:picChg chg="mod">
          <ac:chgData name="Niranjan Cholendiran" userId="993aedeb-ae52-459d-8c79-f08198f96874" providerId="ADAL" clId="{3BBA3D5E-265D-458D-8E4D-E0A372344D85}" dt="2023-12-14T02:09:14.130" v="1744"/>
          <ac:picMkLst>
            <pc:docMk/>
            <pc:sldMk cId="3331347398" sldId="272"/>
            <ac:picMk id="49" creationId="{9ECE950F-B870-3CDE-49ED-1D1E0C33949A}"/>
          </ac:picMkLst>
        </pc:picChg>
      </pc:sldChg>
      <pc:sldChg chg="addSp delSp modSp add mod modTransition modNotesTx">
        <pc:chgData name="Niranjan Cholendiran" userId="993aedeb-ae52-459d-8c79-f08198f96874" providerId="ADAL" clId="{3BBA3D5E-265D-458D-8E4D-E0A372344D85}" dt="2023-12-18T01:54:57.584" v="18258" actId="1037"/>
        <pc:sldMkLst>
          <pc:docMk/>
          <pc:sldMk cId="347076283" sldId="273"/>
        </pc:sldMkLst>
        <pc:spChg chg="del">
          <ac:chgData name="Niranjan Cholendiran" userId="993aedeb-ae52-459d-8c79-f08198f96874" providerId="ADAL" clId="{3BBA3D5E-265D-458D-8E4D-E0A372344D85}" dt="2023-12-14T02:00:36.475" v="1267" actId="478"/>
          <ac:spMkLst>
            <pc:docMk/>
            <pc:sldMk cId="347076283" sldId="273"/>
            <ac:spMk id="11" creationId="{49CF17FB-5753-5077-1ACA-314E8CD2ED2B}"/>
          </ac:spMkLst>
        </pc:spChg>
        <pc:spChg chg="del">
          <ac:chgData name="Niranjan Cholendiran" userId="993aedeb-ae52-459d-8c79-f08198f96874" providerId="ADAL" clId="{3BBA3D5E-265D-458D-8E4D-E0A372344D85}" dt="2023-12-14T02:00:36.475" v="1267" actId="478"/>
          <ac:spMkLst>
            <pc:docMk/>
            <pc:sldMk cId="347076283" sldId="273"/>
            <ac:spMk id="20" creationId="{F3B434DD-808D-E5F8-7F22-C95D80DFDB1F}"/>
          </ac:spMkLst>
        </pc:spChg>
        <pc:spChg chg="mod">
          <ac:chgData name="Niranjan Cholendiran" userId="993aedeb-ae52-459d-8c79-f08198f96874" providerId="ADAL" clId="{3BBA3D5E-265D-458D-8E4D-E0A372344D85}" dt="2023-12-14T02:09:38.159" v="1749"/>
          <ac:spMkLst>
            <pc:docMk/>
            <pc:sldMk cId="347076283" sldId="273"/>
            <ac:spMk id="21" creationId="{8FC390EA-8DB9-4C38-D125-EB17D4975A90}"/>
          </ac:spMkLst>
        </pc:spChg>
        <pc:spChg chg="mod">
          <ac:chgData name="Niranjan Cholendiran" userId="993aedeb-ae52-459d-8c79-f08198f96874" providerId="ADAL" clId="{3BBA3D5E-265D-458D-8E4D-E0A372344D85}" dt="2023-12-14T02:09:38.159" v="1749"/>
          <ac:spMkLst>
            <pc:docMk/>
            <pc:sldMk cId="347076283" sldId="273"/>
            <ac:spMk id="22" creationId="{F6E1C197-F45F-D1A2-DC53-00A43CEDACC3}"/>
          </ac:spMkLst>
        </pc:spChg>
        <pc:spChg chg="add mod">
          <ac:chgData name="Niranjan Cholendiran" userId="993aedeb-ae52-459d-8c79-f08198f96874" providerId="ADAL" clId="{3BBA3D5E-265D-458D-8E4D-E0A372344D85}" dt="2023-12-14T02:09:50.360" v="1752" actId="1076"/>
          <ac:spMkLst>
            <pc:docMk/>
            <pc:sldMk cId="347076283" sldId="273"/>
            <ac:spMk id="23" creationId="{3CA5F3B3-3004-DD7A-31B3-AE19909AA7C7}"/>
          </ac:spMkLst>
        </pc:spChg>
        <pc:spChg chg="mod">
          <ac:chgData name="Niranjan Cholendiran" userId="993aedeb-ae52-459d-8c79-f08198f96874" providerId="ADAL" clId="{3BBA3D5E-265D-458D-8E4D-E0A372344D85}" dt="2023-12-14T02:09:38.159" v="1749"/>
          <ac:spMkLst>
            <pc:docMk/>
            <pc:sldMk cId="347076283" sldId="273"/>
            <ac:spMk id="27" creationId="{4F6200AE-8724-F4B5-D1CE-A094F55ADE26}"/>
          </ac:spMkLst>
        </pc:spChg>
        <pc:spChg chg="mod">
          <ac:chgData name="Niranjan Cholendiran" userId="993aedeb-ae52-459d-8c79-f08198f96874" providerId="ADAL" clId="{3BBA3D5E-265D-458D-8E4D-E0A372344D85}" dt="2023-12-14T01:58:02.822" v="1263" actId="403"/>
          <ac:spMkLst>
            <pc:docMk/>
            <pc:sldMk cId="347076283" sldId="273"/>
            <ac:spMk id="32" creationId="{0474A9F7-7D71-6EE8-DE12-FFFCD546C5A1}"/>
          </ac:spMkLst>
        </pc:spChg>
        <pc:spChg chg="del">
          <ac:chgData name="Niranjan Cholendiran" userId="993aedeb-ae52-459d-8c79-f08198f96874" providerId="ADAL" clId="{3BBA3D5E-265D-458D-8E4D-E0A372344D85}" dt="2023-12-14T02:00:36.475" v="1267" actId="478"/>
          <ac:spMkLst>
            <pc:docMk/>
            <pc:sldMk cId="347076283" sldId="273"/>
            <ac:spMk id="33" creationId="{691BF84E-A493-6078-2DF9-5345762FA9E6}"/>
          </ac:spMkLst>
        </pc:spChg>
        <pc:spChg chg="mod">
          <ac:chgData name="Niranjan Cholendiran" userId="993aedeb-ae52-459d-8c79-f08198f96874" providerId="ADAL" clId="{3BBA3D5E-265D-458D-8E4D-E0A372344D85}" dt="2023-12-14T02:09:38.159" v="1749"/>
          <ac:spMkLst>
            <pc:docMk/>
            <pc:sldMk cId="347076283" sldId="273"/>
            <ac:spMk id="34" creationId="{0D5A16E5-5B47-5EDB-C067-D90C4255A070}"/>
          </ac:spMkLst>
        </pc:spChg>
        <pc:spChg chg="add mod">
          <ac:chgData name="Niranjan Cholendiran" userId="993aedeb-ae52-459d-8c79-f08198f96874" providerId="ADAL" clId="{3BBA3D5E-265D-458D-8E4D-E0A372344D85}" dt="2023-12-14T02:09:50.360" v="1752" actId="1076"/>
          <ac:spMkLst>
            <pc:docMk/>
            <pc:sldMk cId="347076283" sldId="273"/>
            <ac:spMk id="35" creationId="{F3C0DF5E-5FE0-A4B4-2D44-93FB818D1061}"/>
          </ac:spMkLst>
        </pc:spChg>
        <pc:spChg chg="mod">
          <ac:chgData name="Niranjan Cholendiran" userId="993aedeb-ae52-459d-8c79-f08198f96874" providerId="ADAL" clId="{3BBA3D5E-265D-458D-8E4D-E0A372344D85}" dt="2023-12-14T02:09:38.159" v="1749"/>
          <ac:spMkLst>
            <pc:docMk/>
            <pc:sldMk cId="347076283" sldId="273"/>
            <ac:spMk id="39" creationId="{52B9527B-DC5F-96BC-D779-2E6FBE34E227}"/>
          </ac:spMkLst>
        </pc:spChg>
        <pc:spChg chg="del">
          <ac:chgData name="Niranjan Cholendiran" userId="993aedeb-ae52-459d-8c79-f08198f96874" providerId="ADAL" clId="{3BBA3D5E-265D-458D-8E4D-E0A372344D85}" dt="2023-12-14T02:00:36.475" v="1267" actId="478"/>
          <ac:spMkLst>
            <pc:docMk/>
            <pc:sldMk cId="347076283" sldId="273"/>
            <ac:spMk id="42" creationId="{3A171777-698D-992B-305A-2F09554C46AB}"/>
          </ac:spMkLst>
        </pc:spChg>
        <pc:spChg chg="add mod">
          <ac:chgData name="Niranjan Cholendiran" userId="993aedeb-ae52-459d-8c79-f08198f96874" providerId="ADAL" clId="{3BBA3D5E-265D-458D-8E4D-E0A372344D85}" dt="2023-12-14T02:09:50.360" v="1752" actId="1076"/>
          <ac:spMkLst>
            <pc:docMk/>
            <pc:sldMk cId="347076283" sldId="273"/>
            <ac:spMk id="43" creationId="{754EBE09-2FA0-BA4E-B506-2E3B809199A1}"/>
          </ac:spMkLst>
        </pc:spChg>
        <pc:spChg chg="del">
          <ac:chgData name="Niranjan Cholendiran" userId="993aedeb-ae52-459d-8c79-f08198f96874" providerId="ADAL" clId="{3BBA3D5E-265D-458D-8E4D-E0A372344D85}" dt="2023-12-14T02:00:36.475" v="1267" actId="478"/>
          <ac:spMkLst>
            <pc:docMk/>
            <pc:sldMk cId="347076283" sldId="273"/>
            <ac:spMk id="45" creationId="{987E1028-562E-08FD-BD3E-7B6E27ADAD18}"/>
          </ac:spMkLst>
        </pc:spChg>
        <pc:spChg chg="add mod">
          <ac:chgData name="Niranjan Cholendiran" userId="993aedeb-ae52-459d-8c79-f08198f96874" providerId="ADAL" clId="{3BBA3D5E-265D-458D-8E4D-E0A372344D85}" dt="2023-12-14T02:09:50.360" v="1752" actId="1076"/>
          <ac:spMkLst>
            <pc:docMk/>
            <pc:sldMk cId="347076283" sldId="273"/>
            <ac:spMk id="47" creationId="{C2E7B716-7029-9B18-307C-D13C2DF772E8}"/>
          </ac:spMkLst>
        </pc:spChg>
        <pc:spChg chg="add mod">
          <ac:chgData name="Niranjan Cholendiran" userId="993aedeb-ae52-459d-8c79-f08198f96874" providerId="ADAL" clId="{3BBA3D5E-265D-458D-8E4D-E0A372344D85}" dt="2023-12-14T02:09:50.360" v="1752" actId="1076"/>
          <ac:spMkLst>
            <pc:docMk/>
            <pc:sldMk cId="347076283" sldId="273"/>
            <ac:spMk id="49" creationId="{5A3984AA-59D1-4563-A93B-E016703689CA}"/>
          </ac:spMkLst>
        </pc:spChg>
        <pc:grpChg chg="add mod">
          <ac:chgData name="Niranjan Cholendiran" userId="993aedeb-ae52-459d-8c79-f08198f96874" providerId="ADAL" clId="{3BBA3D5E-265D-458D-8E4D-E0A372344D85}" dt="2023-12-14T02:08:59.392" v="1743" actId="1076"/>
          <ac:grpSpMkLst>
            <pc:docMk/>
            <pc:sldMk cId="347076283" sldId="273"/>
            <ac:grpSpMk id="6" creationId="{575C2751-DA68-D0EC-6103-9147B03708FB}"/>
          </ac:grpSpMkLst>
        </pc:grpChg>
        <pc:grpChg chg="del">
          <ac:chgData name="Niranjan Cholendiran" userId="993aedeb-ae52-459d-8c79-f08198f96874" providerId="ADAL" clId="{3BBA3D5E-265D-458D-8E4D-E0A372344D85}" dt="2023-12-14T02:00:36.475" v="1267" actId="478"/>
          <ac:grpSpMkLst>
            <pc:docMk/>
            <pc:sldMk cId="347076283" sldId="273"/>
            <ac:grpSpMk id="9" creationId="{91D8A10E-BA3A-47E2-CB86-F2D05E41ED3F}"/>
          </ac:grpSpMkLst>
        </pc:grpChg>
        <pc:grpChg chg="add mod">
          <ac:chgData name="Niranjan Cholendiran" userId="993aedeb-ae52-459d-8c79-f08198f96874" providerId="ADAL" clId="{3BBA3D5E-265D-458D-8E4D-E0A372344D85}" dt="2023-12-14T02:09:30.874" v="1748" actId="1076"/>
          <ac:grpSpMkLst>
            <pc:docMk/>
            <pc:sldMk cId="347076283" sldId="273"/>
            <ac:grpSpMk id="10" creationId="{EE3A3548-3A87-1535-D2C7-3C901B33BC2A}"/>
          </ac:grpSpMkLst>
        </pc:grpChg>
        <pc:grpChg chg="add mod">
          <ac:chgData name="Niranjan Cholendiran" userId="993aedeb-ae52-459d-8c79-f08198f96874" providerId="ADAL" clId="{3BBA3D5E-265D-458D-8E4D-E0A372344D85}" dt="2023-12-14T02:09:50.360" v="1752" actId="1076"/>
          <ac:grpSpMkLst>
            <pc:docMk/>
            <pc:sldMk cId="347076283" sldId="273"/>
            <ac:grpSpMk id="19" creationId="{D9EAC503-DE17-A7FF-B03B-5161FF9963E5}"/>
          </ac:grpSpMkLst>
        </pc:grpChg>
        <pc:grpChg chg="add mod">
          <ac:chgData name="Niranjan Cholendiran" userId="993aedeb-ae52-459d-8c79-f08198f96874" providerId="ADAL" clId="{3BBA3D5E-265D-458D-8E4D-E0A372344D85}" dt="2023-12-14T02:09:50.360" v="1752" actId="1076"/>
          <ac:grpSpMkLst>
            <pc:docMk/>
            <pc:sldMk cId="347076283" sldId="273"/>
            <ac:grpSpMk id="26" creationId="{C13F9744-3891-1AA6-BEDF-562BFF1A7E2D}"/>
          </ac:grpSpMkLst>
        </pc:grpChg>
        <pc:grpChg chg="del">
          <ac:chgData name="Niranjan Cholendiran" userId="993aedeb-ae52-459d-8c79-f08198f96874" providerId="ADAL" clId="{3BBA3D5E-265D-458D-8E4D-E0A372344D85}" dt="2023-12-14T02:00:36.475" v="1267" actId="478"/>
          <ac:grpSpMkLst>
            <pc:docMk/>
            <pc:sldMk cId="347076283" sldId="273"/>
            <ac:grpSpMk id="29" creationId="{4E6CB580-E550-B8D5-37AF-4F1ECAFC4F68}"/>
          </ac:grpSpMkLst>
        </pc:grpChg>
        <pc:grpChg chg="del">
          <ac:chgData name="Niranjan Cholendiran" userId="993aedeb-ae52-459d-8c79-f08198f96874" providerId="ADAL" clId="{3BBA3D5E-265D-458D-8E4D-E0A372344D85}" dt="2023-12-14T02:00:36.475" v="1267" actId="478"/>
          <ac:grpSpMkLst>
            <pc:docMk/>
            <pc:sldMk cId="347076283" sldId="273"/>
            <ac:grpSpMk id="31" creationId="{20FF1E0A-4139-7468-F166-064D1C3325F3}"/>
          </ac:grpSpMkLst>
        </pc:grpChg>
        <pc:grpChg chg="add mod">
          <ac:chgData name="Niranjan Cholendiran" userId="993aedeb-ae52-459d-8c79-f08198f96874" providerId="ADAL" clId="{3BBA3D5E-265D-458D-8E4D-E0A372344D85}" dt="2023-12-14T02:09:50.360" v="1752" actId="1076"/>
          <ac:grpSpMkLst>
            <pc:docMk/>
            <pc:sldMk cId="347076283" sldId="273"/>
            <ac:grpSpMk id="37" creationId="{0943FDBF-1C7C-B62C-2C69-E2B56A1E5364}"/>
          </ac:grpSpMkLst>
        </pc:grpChg>
        <pc:grpChg chg="add del">
          <ac:chgData name="Niranjan Cholendiran" userId="993aedeb-ae52-459d-8c79-f08198f96874" providerId="ADAL" clId="{3BBA3D5E-265D-458D-8E4D-E0A372344D85}" dt="2023-12-14T02:00:36.475" v="1267" actId="478"/>
          <ac:grpSpMkLst>
            <pc:docMk/>
            <pc:sldMk cId="347076283" sldId="273"/>
            <ac:grpSpMk id="46" creationId="{B4D727DE-99BB-6099-B100-BDCCB281D176}"/>
          </ac:grpSpMkLst>
        </pc:grpChg>
        <pc:graphicFrameChg chg="add mod">
          <ac:chgData name="Niranjan Cholendiran" userId="993aedeb-ae52-459d-8c79-f08198f96874" providerId="ADAL" clId="{3BBA3D5E-265D-458D-8E4D-E0A372344D85}" dt="2023-12-14T03:59:31.386" v="4309" actId="1038"/>
          <ac:graphicFrameMkLst>
            <pc:docMk/>
            <pc:sldMk cId="347076283" sldId="273"/>
            <ac:graphicFrameMk id="52" creationId="{EE400957-0389-11A6-63C3-AD8C0578CC67}"/>
          </ac:graphicFrameMkLst>
        </pc:graphicFrameChg>
        <pc:picChg chg="add mod">
          <ac:chgData name="Niranjan Cholendiran" userId="993aedeb-ae52-459d-8c79-f08198f96874" providerId="ADAL" clId="{3BBA3D5E-265D-458D-8E4D-E0A372344D85}" dt="2023-12-18T01:54:57.584" v="18258" actId="1037"/>
          <ac:picMkLst>
            <pc:docMk/>
            <pc:sldMk cId="347076283" sldId="273"/>
            <ac:picMk id="2" creationId="{8F28F5B5-05C7-1E75-54B8-AF155A24495F}"/>
          </ac:picMkLst>
        </pc:picChg>
        <pc:picChg chg="add mod">
          <ac:chgData name="Niranjan Cholendiran" userId="993aedeb-ae52-459d-8c79-f08198f96874" providerId="ADAL" clId="{3BBA3D5E-265D-458D-8E4D-E0A372344D85}" dt="2023-12-14T02:08:53.530" v="1741" actId="164"/>
          <ac:picMkLst>
            <pc:docMk/>
            <pc:sldMk cId="347076283" sldId="273"/>
            <ac:picMk id="3" creationId="{54C7E7F6-3858-BA18-8A25-1D3D8EB64D15}"/>
          </ac:picMkLst>
        </pc:picChg>
        <pc:picChg chg="add mod">
          <ac:chgData name="Niranjan Cholendiran" userId="993aedeb-ae52-459d-8c79-f08198f96874" providerId="ADAL" clId="{3BBA3D5E-265D-458D-8E4D-E0A372344D85}" dt="2023-12-18T01:54:57.584" v="18258" actId="1037"/>
          <ac:picMkLst>
            <pc:docMk/>
            <pc:sldMk cId="347076283" sldId="273"/>
            <ac:picMk id="4" creationId="{FB3C747F-3DA4-ADD4-AA4D-B347579EBDA4}"/>
          </ac:picMkLst>
        </pc:picChg>
        <pc:picChg chg="add mod">
          <ac:chgData name="Niranjan Cholendiran" userId="993aedeb-ae52-459d-8c79-f08198f96874" providerId="ADAL" clId="{3BBA3D5E-265D-458D-8E4D-E0A372344D85}" dt="2023-12-14T02:08:53.530" v="1741" actId="164"/>
          <ac:picMkLst>
            <pc:docMk/>
            <pc:sldMk cId="347076283" sldId="273"/>
            <ac:picMk id="5" creationId="{D520EB43-5293-974C-4E86-600A967C74F6}"/>
          </ac:picMkLst>
        </pc:picChg>
        <pc:picChg chg="mod">
          <ac:chgData name="Niranjan Cholendiran" userId="993aedeb-ae52-459d-8c79-f08198f96874" providerId="ADAL" clId="{3BBA3D5E-265D-458D-8E4D-E0A372344D85}" dt="2023-12-14T02:09:27.795" v="1747"/>
          <ac:picMkLst>
            <pc:docMk/>
            <pc:sldMk cId="347076283" sldId="273"/>
            <ac:picMk id="12" creationId="{360200A3-B269-CB1D-DD6C-8163D23CA220}"/>
          </ac:picMkLst>
        </pc:picChg>
        <pc:picChg chg="mod">
          <ac:chgData name="Niranjan Cholendiran" userId="993aedeb-ae52-459d-8c79-f08198f96874" providerId="ADAL" clId="{3BBA3D5E-265D-458D-8E4D-E0A372344D85}" dt="2023-12-14T02:09:27.795" v="1747"/>
          <ac:picMkLst>
            <pc:docMk/>
            <pc:sldMk cId="347076283" sldId="273"/>
            <ac:picMk id="13" creationId="{F6876151-4C3E-1536-DEFA-FA1AEC87B5F7}"/>
          </ac:picMkLst>
        </pc:picChg>
        <pc:picChg chg="add mod">
          <ac:chgData name="Niranjan Cholendiran" userId="993aedeb-ae52-459d-8c79-f08198f96874" providerId="ADAL" clId="{3BBA3D5E-265D-458D-8E4D-E0A372344D85}" dt="2023-12-14T02:09:30.874" v="1748" actId="1076"/>
          <ac:picMkLst>
            <pc:docMk/>
            <pc:sldMk cId="347076283" sldId="273"/>
            <ac:picMk id="14" creationId="{578563A3-A794-58B8-0297-572416EC6221}"/>
          </ac:picMkLst>
        </pc:picChg>
        <pc:picChg chg="add del">
          <ac:chgData name="Niranjan Cholendiran" userId="993aedeb-ae52-459d-8c79-f08198f96874" providerId="ADAL" clId="{3BBA3D5E-265D-458D-8E4D-E0A372344D85}" dt="2023-12-14T02:00:36.475" v="1267" actId="478"/>
          <ac:picMkLst>
            <pc:docMk/>
            <pc:sldMk cId="347076283" sldId="273"/>
            <ac:picMk id="36" creationId="{909A6ED5-C4FD-C145-5D79-99D31D92F6DC}"/>
          </ac:picMkLst>
        </pc:picChg>
        <pc:picChg chg="mod">
          <ac:chgData name="Niranjan Cholendiran" userId="993aedeb-ae52-459d-8c79-f08198f96874" providerId="ADAL" clId="{3BBA3D5E-265D-458D-8E4D-E0A372344D85}" dt="2023-12-14T02:09:38.159" v="1749"/>
          <ac:picMkLst>
            <pc:docMk/>
            <pc:sldMk cId="347076283" sldId="273"/>
            <ac:picMk id="40" creationId="{8E101EB3-3A09-CBA3-0045-D671C8EC7768}"/>
          </ac:picMkLst>
        </pc:picChg>
        <pc:picChg chg="mod">
          <ac:chgData name="Niranjan Cholendiran" userId="993aedeb-ae52-459d-8c79-f08198f96874" providerId="ADAL" clId="{3BBA3D5E-265D-458D-8E4D-E0A372344D85}" dt="2023-12-14T02:09:38.159" v="1749"/>
          <ac:picMkLst>
            <pc:docMk/>
            <pc:sldMk cId="347076283" sldId="273"/>
            <ac:picMk id="41" creationId="{E433FDCB-7FB8-FBC2-4065-A80D920F99AB}"/>
          </ac:picMkLst>
        </pc:picChg>
        <pc:picChg chg="del">
          <ac:chgData name="Niranjan Cholendiran" userId="993aedeb-ae52-459d-8c79-f08198f96874" providerId="ADAL" clId="{3BBA3D5E-265D-458D-8E4D-E0A372344D85}" dt="2023-12-14T02:00:36.475" v="1267" actId="478"/>
          <ac:picMkLst>
            <pc:docMk/>
            <pc:sldMk cId="347076283" sldId="273"/>
            <ac:picMk id="44" creationId="{0DAE9CBE-3938-3EF4-6652-FCEF7A485DE6}"/>
          </ac:picMkLst>
        </pc:picChg>
        <pc:picChg chg="add mod">
          <ac:chgData name="Niranjan Cholendiran" userId="993aedeb-ae52-459d-8c79-f08198f96874" providerId="ADAL" clId="{3BBA3D5E-265D-458D-8E4D-E0A372344D85}" dt="2023-12-14T02:09:50.360" v="1752" actId="1076"/>
          <ac:picMkLst>
            <pc:docMk/>
            <pc:sldMk cId="347076283" sldId="273"/>
            <ac:picMk id="48" creationId="{EAAB77BD-CD57-738D-564F-9180FD6BFA20}"/>
          </ac:picMkLst>
        </pc:picChg>
        <pc:picChg chg="add del mod">
          <ac:chgData name="Niranjan Cholendiran" userId="993aedeb-ae52-459d-8c79-f08198f96874" providerId="ADAL" clId="{3BBA3D5E-265D-458D-8E4D-E0A372344D85}" dt="2023-12-14T03:52:02.393" v="3971" actId="478"/>
          <ac:picMkLst>
            <pc:docMk/>
            <pc:sldMk cId="347076283" sldId="273"/>
            <ac:picMk id="50" creationId="{20A40C69-121E-93AE-4CE9-CCCC8C42A4D3}"/>
          </ac:picMkLst>
        </pc:picChg>
        <pc:picChg chg="add del mod">
          <ac:chgData name="Niranjan Cholendiran" userId="993aedeb-ae52-459d-8c79-f08198f96874" providerId="ADAL" clId="{3BBA3D5E-265D-458D-8E4D-E0A372344D85}" dt="2023-12-18T01:54:53.278" v="18202" actId="478"/>
          <ac:picMkLst>
            <pc:docMk/>
            <pc:sldMk cId="347076283" sldId="273"/>
            <ac:picMk id="51" creationId="{CA2B8FE6-4FA7-B22E-32AC-C4251FE4B78F}"/>
          </ac:picMkLst>
        </pc:picChg>
      </pc:sldChg>
      <pc:sldChg chg="addSp delSp modSp add del mod modTransition modNotesTx">
        <pc:chgData name="Niranjan Cholendiran" userId="993aedeb-ae52-459d-8c79-f08198f96874" providerId="ADAL" clId="{3BBA3D5E-265D-458D-8E4D-E0A372344D85}" dt="2023-12-18T01:55:15.752" v="18259" actId="47"/>
        <pc:sldMkLst>
          <pc:docMk/>
          <pc:sldMk cId="206742418" sldId="274"/>
        </pc:sldMkLst>
        <pc:spChg chg="del">
          <ac:chgData name="Niranjan Cholendiran" userId="993aedeb-ae52-459d-8c79-f08198f96874" providerId="ADAL" clId="{3BBA3D5E-265D-458D-8E4D-E0A372344D85}" dt="2023-12-14T02:11:24.042" v="1756" actId="478"/>
          <ac:spMkLst>
            <pc:docMk/>
            <pc:sldMk cId="206742418" sldId="274"/>
            <ac:spMk id="23" creationId="{3CA5F3B3-3004-DD7A-31B3-AE19909AA7C7}"/>
          </ac:spMkLst>
        </pc:spChg>
        <pc:spChg chg="mod">
          <ac:chgData name="Niranjan Cholendiran" userId="993aedeb-ae52-459d-8c79-f08198f96874" providerId="ADAL" clId="{3BBA3D5E-265D-458D-8E4D-E0A372344D85}" dt="2023-12-14T02:12:06.650" v="1762" actId="404"/>
          <ac:spMkLst>
            <pc:docMk/>
            <pc:sldMk cId="206742418" sldId="274"/>
            <ac:spMk id="32" creationId="{0474A9F7-7D71-6EE8-DE12-FFFCD546C5A1}"/>
          </ac:spMkLst>
        </pc:spChg>
        <pc:spChg chg="del">
          <ac:chgData name="Niranjan Cholendiran" userId="993aedeb-ae52-459d-8c79-f08198f96874" providerId="ADAL" clId="{3BBA3D5E-265D-458D-8E4D-E0A372344D85}" dt="2023-12-14T02:11:24.042" v="1756" actId="478"/>
          <ac:spMkLst>
            <pc:docMk/>
            <pc:sldMk cId="206742418" sldId="274"/>
            <ac:spMk id="35" creationId="{F3C0DF5E-5FE0-A4B4-2D44-93FB818D1061}"/>
          </ac:spMkLst>
        </pc:spChg>
        <pc:spChg chg="del">
          <ac:chgData name="Niranjan Cholendiran" userId="993aedeb-ae52-459d-8c79-f08198f96874" providerId="ADAL" clId="{3BBA3D5E-265D-458D-8E4D-E0A372344D85}" dt="2023-12-14T02:11:24.042" v="1756" actId="478"/>
          <ac:spMkLst>
            <pc:docMk/>
            <pc:sldMk cId="206742418" sldId="274"/>
            <ac:spMk id="43" creationId="{754EBE09-2FA0-BA4E-B506-2E3B809199A1}"/>
          </ac:spMkLst>
        </pc:spChg>
        <pc:spChg chg="del">
          <ac:chgData name="Niranjan Cholendiran" userId="993aedeb-ae52-459d-8c79-f08198f96874" providerId="ADAL" clId="{3BBA3D5E-265D-458D-8E4D-E0A372344D85}" dt="2023-12-14T02:11:24.042" v="1756" actId="478"/>
          <ac:spMkLst>
            <pc:docMk/>
            <pc:sldMk cId="206742418" sldId="274"/>
            <ac:spMk id="47" creationId="{C2E7B716-7029-9B18-307C-D13C2DF772E8}"/>
          </ac:spMkLst>
        </pc:spChg>
        <pc:spChg chg="del">
          <ac:chgData name="Niranjan Cholendiran" userId="993aedeb-ae52-459d-8c79-f08198f96874" providerId="ADAL" clId="{3BBA3D5E-265D-458D-8E4D-E0A372344D85}" dt="2023-12-14T02:11:24.042" v="1756" actId="478"/>
          <ac:spMkLst>
            <pc:docMk/>
            <pc:sldMk cId="206742418" sldId="274"/>
            <ac:spMk id="49" creationId="{5A3984AA-59D1-4563-A93B-E016703689CA}"/>
          </ac:spMkLst>
        </pc:spChg>
        <pc:grpChg chg="mod">
          <ac:chgData name="Niranjan Cholendiran" userId="993aedeb-ae52-459d-8c79-f08198f96874" providerId="ADAL" clId="{3BBA3D5E-265D-458D-8E4D-E0A372344D85}" dt="2023-12-14T03:51:06.137" v="3904" actId="1036"/>
          <ac:grpSpMkLst>
            <pc:docMk/>
            <pc:sldMk cId="206742418" sldId="274"/>
            <ac:grpSpMk id="6" creationId="{575C2751-DA68-D0EC-6103-9147B03708FB}"/>
          </ac:grpSpMkLst>
        </pc:grpChg>
        <pc:grpChg chg="del">
          <ac:chgData name="Niranjan Cholendiran" userId="993aedeb-ae52-459d-8c79-f08198f96874" providerId="ADAL" clId="{3BBA3D5E-265D-458D-8E4D-E0A372344D85}" dt="2023-12-14T02:11:17.164" v="1755" actId="478"/>
          <ac:grpSpMkLst>
            <pc:docMk/>
            <pc:sldMk cId="206742418" sldId="274"/>
            <ac:grpSpMk id="10" creationId="{EE3A3548-3A87-1535-D2C7-3C901B33BC2A}"/>
          </ac:grpSpMkLst>
        </pc:grpChg>
        <pc:grpChg chg="del">
          <ac:chgData name="Niranjan Cholendiran" userId="993aedeb-ae52-459d-8c79-f08198f96874" providerId="ADAL" clId="{3BBA3D5E-265D-458D-8E4D-E0A372344D85}" dt="2023-12-14T02:11:24.042" v="1756" actId="478"/>
          <ac:grpSpMkLst>
            <pc:docMk/>
            <pc:sldMk cId="206742418" sldId="274"/>
            <ac:grpSpMk id="19" creationId="{D9EAC503-DE17-A7FF-B03B-5161FF9963E5}"/>
          </ac:grpSpMkLst>
        </pc:grpChg>
        <pc:grpChg chg="del">
          <ac:chgData name="Niranjan Cholendiran" userId="993aedeb-ae52-459d-8c79-f08198f96874" providerId="ADAL" clId="{3BBA3D5E-265D-458D-8E4D-E0A372344D85}" dt="2023-12-14T02:11:24.042" v="1756" actId="478"/>
          <ac:grpSpMkLst>
            <pc:docMk/>
            <pc:sldMk cId="206742418" sldId="274"/>
            <ac:grpSpMk id="26" creationId="{C13F9744-3891-1AA6-BEDF-562BFF1A7E2D}"/>
          </ac:grpSpMkLst>
        </pc:grpChg>
        <pc:grpChg chg="del">
          <ac:chgData name="Niranjan Cholendiran" userId="993aedeb-ae52-459d-8c79-f08198f96874" providerId="ADAL" clId="{3BBA3D5E-265D-458D-8E4D-E0A372344D85}" dt="2023-12-14T02:11:24.042" v="1756" actId="478"/>
          <ac:grpSpMkLst>
            <pc:docMk/>
            <pc:sldMk cId="206742418" sldId="274"/>
            <ac:grpSpMk id="37" creationId="{0943FDBF-1C7C-B62C-2C69-E2B56A1E5364}"/>
          </ac:grpSpMkLst>
        </pc:grpChg>
        <pc:graphicFrameChg chg="add mod modGraphic">
          <ac:chgData name="Niranjan Cholendiran" userId="993aedeb-ae52-459d-8c79-f08198f96874" providerId="ADAL" clId="{3BBA3D5E-265D-458D-8E4D-E0A372344D85}" dt="2023-12-17T19:03:20.124" v="14903" actId="20577"/>
          <ac:graphicFrameMkLst>
            <pc:docMk/>
            <pc:sldMk cId="206742418" sldId="274"/>
            <ac:graphicFrameMk id="20" creationId="{B56529AD-5561-BF09-87A3-95BC92C45AE9}"/>
          </ac:graphicFrameMkLst>
        </pc:graphicFrameChg>
        <pc:picChg chg="add del mod">
          <ac:chgData name="Niranjan Cholendiran" userId="993aedeb-ae52-459d-8c79-f08198f96874" providerId="ADAL" clId="{3BBA3D5E-265D-458D-8E4D-E0A372344D85}" dt="2023-12-14T03:50:53.612" v="3870" actId="478"/>
          <ac:picMkLst>
            <pc:docMk/>
            <pc:sldMk cId="206742418" sldId="274"/>
            <ac:picMk id="4" creationId="{67FF4615-4C4F-75E8-4D38-CA685E2FE9D0}"/>
          </ac:picMkLst>
        </pc:picChg>
        <pc:picChg chg="add del mod">
          <ac:chgData name="Niranjan Cholendiran" userId="993aedeb-ae52-459d-8c79-f08198f96874" providerId="ADAL" clId="{3BBA3D5E-265D-458D-8E4D-E0A372344D85}" dt="2023-12-18T01:53:32.057" v="18165"/>
          <ac:picMkLst>
            <pc:docMk/>
            <pc:sldMk cId="206742418" sldId="274"/>
            <ac:picMk id="4" creationId="{72272442-3AFC-A3B9-FFB7-9B27BC3A055B}"/>
          </ac:picMkLst>
        </pc:picChg>
        <pc:picChg chg="add del mod">
          <ac:chgData name="Niranjan Cholendiran" userId="993aedeb-ae52-459d-8c79-f08198f96874" providerId="ADAL" clId="{3BBA3D5E-265D-458D-8E4D-E0A372344D85}" dt="2023-12-18T01:53:28.446" v="18156"/>
          <ac:picMkLst>
            <pc:docMk/>
            <pc:sldMk cId="206742418" sldId="274"/>
            <ac:picMk id="7" creationId="{C4244404-0423-A350-97C3-039F3A6397C5}"/>
          </ac:picMkLst>
        </pc:picChg>
        <pc:picChg chg="add del mod">
          <ac:chgData name="Niranjan Cholendiran" userId="993aedeb-ae52-459d-8c79-f08198f96874" providerId="ADAL" clId="{3BBA3D5E-265D-458D-8E4D-E0A372344D85}" dt="2023-12-14T03:50:53.612" v="3870" actId="478"/>
          <ac:picMkLst>
            <pc:docMk/>
            <pc:sldMk cId="206742418" sldId="274"/>
            <ac:picMk id="8" creationId="{863F0EB4-2EBD-B415-C15A-EFEE195D3BBA}"/>
          </ac:picMkLst>
        </pc:picChg>
        <pc:picChg chg="add del mod">
          <ac:chgData name="Niranjan Cholendiran" userId="993aedeb-ae52-459d-8c79-f08198f96874" providerId="ADAL" clId="{3BBA3D5E-265D-458D-8E4D-E0A372344D85}" dt="2023-12-14T03:39:51.991" v="3859" actId="478"/>
          <ac:picMkLst>
            <pc:docMk/>
            <pc:sldMk cId="206742418" sldId="274"/>
            <ac:picMk id="11" creationId="{1FF5FF1E-2661-3ECD-AF59-A45AA2CE3976}"/>
          </ac:picMkLst>
        </pc:picChg>
        <pc:picChg chg="del">
          <ac:chgData name="Niranjan Cholendiran" userId="993aedeb-ae52-459d-8c79-f08198f96874" providerId="ADAL" clId="{3BBA3D5E-265D-458D-8E4D-E0A372344D85}" dt="2023-12-14T02:11:17.164" v="1755" actId="478"/>
          <ac:picMkLst>
            <pc:docMk/>
            <pc:sldMk cId="206742418" sldId="274"/>
            <ac:picMk id="14" creationId="{578563A3-A794-58B8-0297-572416EC6221}"/>
          </ac:picMkLst>
        </pc:picChg>
        <pc:picChg chg="add del mod">
          <ac:chgData name="Niranjan Cholendiran" userId="993aedeb-ae52-459d-8c79-f08198f96874" providerId="ADAL" clId="{3BBA3D5E-265D-458D-8E4D-E0A372344D85}" dt="2023-12-14T03:50:49.931" v="3869" actId="478"/>
          <ac:picMkLst>
            <pc:docMk/>
            <pc:sldMk cId="206742418" sldId="274"/>
            <ac:picMk id="16" creationId="{D7B63AF5-1B67-B02C-DA86-88735733A100}"/>
          </ac:picMkLst>
        </pc:picChg>
        <pc:picChg chg="add mod">
          <ac:chgData name="Niranjan Cholendiran" userId="993aedeb-ae52-459d-8c79-f08198f96874" providerId="ADAL" clId="{3BBA3D5E-265D-458D-8E4D-E0A372344D85}" dt="2023-12-18T01:53:30.904" v="18162" actId="1076"/>
          <ac:picMkLst>
            <pc:docMk/>
            <pc:sldMk cId="206742418" sldId="274"/>
            <ac:picMk id="18" creationId="{EF4CEF1D-DCDD-A7FC-905B-F951DBE00F00}"/>
          </ac:picMkLst>
        </pc:picChg>
        <pc:picChg chg="del">
          <ac:chgData name="Niranjan Cholendiran" userId="993aedeb-ae52-459d-8c79-f08198f96874" providerId="ADAL" clId="{3BBA3D5E-265D-458D-8E4D-E0A372344D85}" dt="2023-12-14T02:11:26.356" v="1757" actId="478"/>
          <ac:picMkLst>
            <pc:docMk/>
            <pc:sldMk cId="206742418" sldId="274"/>
            <ac:picMk id="48" creationId="{EAAB77BD-CD57-738D-564F-9180FD6BFA20}"/>
          </ac:picMkLst>
        </pc:picChg>
      </pc:sldChg>
      <pc:sldChg chg="addSp delSp modSp add mod modTransition modNotesTx">
        <pc:chgData name="Niranjan Cholendiran" userId="993aedeb-ae52-459d-8c79-f08198f96874" providerId="ADAL" clId="{3BBA3D5E-265D-458D-8E4D-E0A372344D85}" dt="2023-12-17T20:53:31.143" v="17783" actId="5793"/>
        <pc:sldMkLst>
          <pc:docMk/>
          <pc:sldMk cId="1144350758" sldId="275"/>
        </pc:sldMkLst>
        <pc:spChg chg="del">
          <ac:chgData name="Niranjan Cholendiran" userId="993aedeb-ae52-459d-8c79-f08198f96874" providerId="ADAL" clId="{3BBA3D5E-265D-458D-8E4D-E0A372344D85}" dt="2023-12-14T02:43:07.245" v="3845" actId="478"/>
          <ac:spMkLst>
            <pc:docMk/>
            <pc:sldMk cId="1144350758" sldId="275"/>
            <ac:spMk id="2" creationId="{05F0501D-C6ED-9ED8-5A92-7C168C3ABB9C}"/>
          </ac:spMkLst>
        </pc:spChg>
        <pc:spChg chg="add del mod">
          <ac:chgData name="Niranjan Cholendiran" userId="993aedeb-ae52-459d-8c79-f08198f96874" providerId="ADAL" clId="{3BBA3D5E-265D-458D-8E4D-E0A372344D85}" dt="2023-12-14T02:43:09.234" v="3846" actId="478"/>
          <ac:spMkLst>
            <pc:docMk/>
            <pc:sldMk cId="1144350758" sldId="275"/>
            <ac:spMk id="5" creationId="{9F855D46-FB89-1903-A785-271454503804}"/>
          </ac:spMkLst>
        </pc:spChg>
        <pc:spChg chg="add del mod">
          <ac:chgData name="Niranjan Cholendiran" userId="993aedeb-ae52-459d-8c79-f08198f96874" providerId="ADAL" clId="{3BBA3D5E-265D-458D-8E4D-E0A372344D85}" dt="2023-12-14T03:53:10.935" v="4091" actId="22"/>
          <ac:spMkLst>
            <pc:docMk/>
            <pc:sldMk cId="1144350758" sldId="275"/>
            <ac:spMk id="7" creationId="{DEC52CE2-B229-3C3B-58E2-F031ADBBAEB8}"/>
          </ac:spMkLst>
        </pc:spChg>
        <pc:spChg chg="add del mod">
          <ac:chgData name="Niranjan Cholendiran" userId="993aedeb-ae52-459d-8c79-f08198f96874" providerId="ADAL" clId="{3BBA3D5E-265D-458D-8E4D-E0A372344D85}" dt="2023-12-14T03:53:09.987" v="4089"/>
          <ac:spMkLst>
            <pc:docMk/>
            <pc:sldMk cId="1144350758" sldId="275"/>
            <ac:spMk id="8" creationId="{8FAD02AB-4C58-9515-C871-151571DD7550}"/>
          </ac:spMkLst>
        </pc:spChg>
        <pc:spChg chg="mod">
          <ac:chgData name="Niranjan Cholendiran" userId="993aedeb-ae52-459d-8c79-f08198f96874" providerId="ADAL" clId="{3BBA3D5E-265D-458D-8E4D-E0A372344D85}" dt="2023-12-14T03:53:12.366" v="4094" actId="21"/>
          <ac:spMkLst>
            <pc:docMk/>
            <pc:sldMk cId="1144350758" sldId="275"/>
            <ac:spMk id="32" creationId="{0474A9F7-7D71-6EE8-DE12-FFFCD546C5A1}"/>
          </ac:spMkLst>
        </pc:spChg>
        <pc:spChg chg="del mod">
          <ac:chgData name="Niranjan Cholendiran" userId="993aedeb-ae52-459d-8c79-f08198f96874" providerId="ADAL" clId="{3BBA3D5E-265D-458D-8E4D-E0A372344D85}" dt="2023-12-14T02:42:45.454" v="3832" actId="478"/>
          <ac:spMkLst>
            <pc:docMk/>
            <pc:sldMk cId="1144350758" sldId="275"/>
            <ac:spMk id="39" creationId="{B24889EF-B35B-0910-082B-C8FAB5E7BAC9}"/>
          </ac:spMkLst>
        </pc:spChg>
        <pc:spChg chg="del">
          <ac:chgData name="Niranjan Cholendiran" userId="993aedeb-ae52-459d-8c79-f08198f96874" providerId="ADAL" clId="{3BBA3D5E-265D-458D-8E4D-E0A372344D85}" dt="2023-12-14T02:42:42.278" v="3830" actId="478"/>
          <ac:spMkLst>
            <pc:docMk/>
            <pc:sldMk cId="1144350758" sldId="275"/>
            <ac:spMk id="40" creationId="{0F6B4A31-BE2C-CF2F-C958-65869176D995}"/>
          </ac:spMkLst>
        </pc:spChg>
        <pc:picChg chg="del">
          <ac:chgData name="Niranjan Cholendiran" userId="993aedeb-ae52-459d-8c79-f08198f96874" providerId="ADAL" clId="{3BBA3D5E-265D-458D-8E4D-E0A372344D85}" dt="2023-12-14T02:42:37.264" v="3827" actId="478"/>
          <ac:picMkLst>
            <pc:docMk/>
            <pc:sldMk cId="1144350758" sldId="275"/>
            <ac:picMk id="4" creationId="{6220089E-6DAF-555F-F93D-07EC4D39D8C5}"/>
          </ac:picMkLst>
        </pc:picChg>
        <pc:picChg chg="del">
          <ac:chgData name="Niranjan Cholendiran" userId="993aedeb-ae52-459d-8c79-f08198f96874" providerId="ADAL" clId="{3BBA3D5E-265D-458D-8E4D-E0A372344D85}" dt="2023-12-14T02:42:39.919" v="3829" actId="478"/>
          <ac:picMkLst>
            <pc:docMk/>
            <pc:sldMk cId="1144350758" sldId="275"/>
            <ac:picMk id="19" creationId="{41C0479B-AAB3-FBB1-38DE-7F7E8A36A1C3}"/>
          </ac:picMkLst>
        </pc:picChg>
        <pc:picChg chg="del">
          <ac:chgData name="Niranjan Cholendiran" userId="993aedeb-ae52-459d-8c79-f08198f96874" providerId="ADAL" clId="{3BBA3D5E-265D-458D-8E4D-E0A372344D85}" dt="2023-12-14T02:42:42.278" v="3830" actId="478"/>
          <ac:picMkLst>
            <pc:docMk/>
            <pc:sldMk cId="1144350758" sldId="275"/>
            <ac:picMk id="27" creationId="{91DCFDB0-D57C-8452-4787-7CD804250A77}"/>
          </ac:picMkLst>
        </pc:picChg>
        <pc:picChg chg="del">
          <ac:chgData name="Niranjan Cholendiran" userId="993aedeb-ae52-459d-8c79-f08198f96874" providerId="ADAL" clId="{3BBA3D5E-265D-458D-8E4D-E0A372344D85}" dt="2023-12-14T02:42:38.715" v="3828" actId="478"/>
          <ac:picMkLst>
            <pc:docMk/>
            <pc:sldMk cId="1144350758" sldId="275"/>
            <ac:picMk id="34" creationId="{99E58681-5C4A-695F-B4C9-BEC97DA1D554}"/>
          </ac:picMkLst>
        </pc:picChg>
      </pc:sldChg>
      <pc:sldChg chg="addSp modSp add del mod">
        <pc:chgData name="Niranjan Cholendiran" userId="993aedeb-ae52-459d-8c79-f08198f96874" providerId="ADAL" clId="{3BBA3D5E-265D-458D-8E4D-E0A372344D85}" dt="2023-12-14T06:26:22.506" v="7154" actId="47"/>
        <pc:sldMkLst>
          <pc:docMk/>
          <pc:sldMk cId="515521247" sldId="276"/>
        </pc:sldMkLst>
        <pc:spChg chg="mod">
          <ac:chgData name="Niranjan Cholendiran" userId="993aedeb-ae52-459d-8c79-f08198f96874" providerId="ADAL" clId="{3BBA3D5E-265D-458D-8E4D-E0A372344D85}" dt="2023-12-14T05:41:58.950" v="5397" actId="1076"/>
          <ac:spMkLst>
            <pc:docMk/>
            <pc:sldMk cId="515521247" sldId="276"/>
            <ac:spMk id="55" creationId="{1C924E54-A02D-9C2E-9B65-750C0D951B69}"/>
          </ac:spMkLst>
        </pc:spChg>
        <pc:spChg chg="mod">
          <ac:chgData name="Niranjan Cholendiran" userId="993aedeb-ae52-459d-8c79-f08198f96874" providerId="ADAL" clId="{3BBA3D5E-265D-458D-8E4D-E0A372344D85}" dt="2023-12-14T05:42:28.637" v="5398" actId="164"/>
          <ac:spMkLst>
            <pc:docMk/>
            <pc:sldMk cId="515521247" sldId="276"/>
            <ac:spMk id="75" creationId="{BFAC2BAE-8F79-887A-A617-35AECEA6C694}"/>
          </ac:spMkLst>
        </pc:spChg>
        <pc:spChg chg="mod">
          <ac:chgData name="Niranjan Cholendiran" userId="993aedeb-ae52-459d-8c79-f08198f96874" providerId="ADAL" clId="{3BBA3D5E-265D-458D-8E4D-E0A372344D85}" dt="2023-12-14T05:42:34.328" v="5399" actId="164"/>
          <ac:spMkLst>
            <pc:docMk/>
            <pc:sldMk cId="515521247" sldId="276"/>
            <ac:spMk id="76" creationId="{19A80314-7891-03B8-D9D2-250A02343DB9}"/>
          </ac:spMkLst>
        </pc:spChg>
        <pc:spChg chg="mod">
          <ac:chgData name="Niranjan Cholendiran" userId="993aedeb-ae52-459d-8c79-f08198f96874" providerId="ADAL" clId="{3BBA3D5E-265D-458D-8E4D-E0A372344D85}" dt="2023-12-14T05:42:39.558" v="5400" actId="164"/>
          <ac:spMkLst>
            <pc:docMk/>
            <pc:sldMk cId="515521247" sldId="276"/>
            <ac:spMk id="77" creationId="{C2CABCB4-5381-7CB8-AD2B-FFA8EE801EE1}"/>
          </ac:spMkLst>
        </pc:spChg>
        <pc:spChg chg="mod">
          <ac:chgData name="Niranjan Cholendiran" userId="993aedeb-ae52-459d-8c79-f08198f96874" providerId="ADAL" clId="{3BBA3D5E-265D-458D-8E4D-E0A372344D85}" dt="2023-12-14T05:41:58.950" v="5397" actId="1076"/>
          <ac:spMkLst>
            <pc:docMk/>
            <pc:sldMk cId="515521247" sldId="276"/>
            <ac:spMk id="82" creationId="{FBFB1099-774D-84CE-A850-B6340A5050E6}"/>
          </ac:spMkLst>
        </pc:spChg>
        <pc:spChg chg="mod">
          <ac:chgData name="Niranjan Cholendiran" userId="993aedeb-ae52-459d-8c79-f08198f96874" providerId="ADAL" clId="{3BBA3D5E-265D-458D-8E4D-E0A372344D85}" dt="2023-12-14T05:45:26.423" v="5419" actId="1076"/>
          <ac:spMkLst>
            <pc:docMk/>
            <pc:sldMk cId="515521247" sldId="276"/>
            <ac:spMk id="84" creationId="{932176D6-D651-B5C8-DC81-1790B4C3ACDD}"/>
          </ac:spMkLst>
        </pc:spChg>
        <pc:spChg chg="mod">
          <ac:chgData name="Niranjan Cholendiran" userId="993aedeb-ae52-459d-8c79-f08198f96874" providerId="ADAL" clId="{3BBA3D5E-265D-458D-8E4D-E0A372344D85}" dt="2023-12-14T05:45:16.861" v="5417" actId="1076"/>
          <ac:spMkLst>
            <pc:docMk/>
            <pc:sldMk cId="515521247" sldId="276"/>
            <ac:spMk id="87" creationId="{DEDB3E31-1352-B02A-7E44-FCDB7048C23B}"/>
          </ac:spMkLst>
        </pc:spChg>
        <pc:spChg chg="mod">
          <ac:chgData name="Niranjan Cholendiran" userId="993aedeb-ae52-459d-8c79-f08198f96874" providerId="ADAL" clId="{3BBA3D5E-265D-458D-8E4D-E0A372344D85}" dt="2023-12-14T05:45:21.104" v="5418" actId="1076"/>
          <ac:spMkLst>
            <pc:docMk/>
            <pc:sldMk cId="515521247" sldId="276"/>
            <ac:spMk id="89" creationId="{BDDEC0FB-615A-ACA1-24E9-FBC746A5E772}"/>
          </ac:spMkLst>
        </pc:spChg>
        <pc:spChg chg="mod">
          <ac:chgData name="Niranjan Cholendiran" userId="993aedeb-ae52-459d-8c79-f08198f96874" providerId="ADAL" clId="{3BBA3D5E-265D-458D-8E4D-E0A372344D85}" dt="2023-12-14T05:43:27.902" v="5404" actId="164"/>
          <ac:spMkLst>
            <pc:docMk/>
            <pc:sldMk cId="515521247" sldId="276"/>
            <ac:spMk id="94" creationId="{BC0719D1-1AB1-EA54-D80A-25B7B9C6604D}"/>
          </ac:spMkLst>
        </pc:spChg>
        <pc:spChg chg="mod">
          <ac:chgData name="Niranjan Cholendiran" userId="993aedeb-ae52-459d-8c79-f08198f96874" providerId="ADAL" clId="{3BBA3D5E-265D-458D-8E4D-E0A372344D85}" dt="2023-12-14T05:43:27.902" v="5404" actId="164"/>
          <ac:spMkLst>
            <pc:docMk/>
            <pc:sldMk cId="515521247" sldId="276"/>
            <ac:spMk id="95" creationId="{01DE842D-E506-FF79-61AF-1C1E0D0B6398}"/>
          </ac:spMkLst>
        </pc:spChg>
        <pc:spChg chg="mod">
          <ac:chgData name="Niranjan Cholendiran" userId="993aedeb-ae52-459d-8c79-f08198f96874" providerId="ADAL" clId="{3BBA3D5E-265D-458D-8E4D-E0A372344D85}" dt="2023-12-14T05:41:58.950" v="5397" actId="1076"/>
          <ac:spMkLst>
            <pc:docMk/>
            <pc:sldMk cId="515521247" sldId="276"/>
            <ac:spMk id="96" creationId="{DAF73F43-046E-76FE-F81B-6F24F3BA5340}"/>
          </ac:spMkLst>
        </pc:spChg>
        <pc:spChg chg="mod">
          <ac:chgData name="Niranjan Cholendiran" userId="993aedeb-ae52-459d-8c79-f08198f96874" providerId="ADAL" clId="{3BBA3D5E-265D-458D-8E4D-E0A372344D85}" dt="2023-12-14T05:41:58.950" v="5397" actId="1076"/>
          <ac:spMkLst>
            <pc:docMk/>
            <pc:sldMk cId="515521247" sldId="276"/>
            <ac:spMk id="99" creationId="{F5227E21-8419-2CF4-3BB1-8C88CDE1F521}"/>
          </ac:spMkLst>
        </pc:spChg>
        <pc:spChg chg="mod">
          <ac:chgData name="Niranjan Cholendiran" userId="993aedeb-ae52-459d-8c79-f08198f96874" providerId="ADAL" clId="{3BBA3D5E-265D-458D-8E4D-E0A372344D85}" dt="2023-12-14T05:41:58.950" v="5397" actId="1076"/>
          <ac:spMkLst>
            <pc:docMk/>
            <pc:sldMk cId="515521247" sldId="276"/>
            <ac:spMk id="102" creationId="{F423C27E-7575-E0D8-38A0-AF0F6861F821}"/>
          </ac:spMkLst>
        </pc:spChg>
        <pc:spChg chg="mod">
          <ac:chgData name="Niranjan Cholendiran" userId="993aedeb-ae52-459d-8c79-f08198f96874" providerId="ADAL" clId="{3BBA3D5E-265D-458D-8E4D-E0A372344D85}" dt="2023-12-14T05:41:58.950" v="5397" actId="1076"/>
          <ac:spMkLst>
            <pc:docMk/>
            <pc:sldMk cId="515521247" sldId="276"/>
            <ac:spMk id="103" creationId="{E0CBA33F-8FB6-CFAB-5090-A108AA681692}"/>
          </ac:spMkLst>
        </pc:spChg>
        <pc:spChg chg="mod">
          <ac:chgData name="Niranjan Cholendiran" userId="993aedeb-ae52-459d-8c79-f08198f96874" providerId="ADAL" clId="{3BBA3D5E-265D-458D-8E4D-E0A372344D85}" dt="2023-12-14T05:41:58.950" v="5397" actId="1076"/>
          <ac:spMkLst>
            <pc:docMk/>
            <pc:sldMk cId="515521247" sldId="276"/>
            <ac:spMk id="104" creationId="{A94BB205-361F-6A79-3320-09EE0367E533}"/>
          </ac:spMkLst>
        </pc:spChg>
        <pc:spChg chg="mod">
          <ac:chgData name="Niranjan Cholendiran" userId="993aedeb-ae52-459d-8c79-f08198f96874" providerId="ADAL" clId="{3BBA3D5E-265D-458D-8E4D-E0A372344D85}" dt="2023-12-14T05:41:58.950" v="5397" actId="1076"/>
          <ac:spMkLst>
            <pc:docMk/>
            <pc:sldMk cId="515521247" sldId="276"/>
            <ac:spMk id="105" creationId="{314C4EA3-32F6-49AB-BE7C-94B0F75DD6FF}"/>
          </ac:spMkLst>
        </pc:spChg>
        <pc:spChg chg="mod">
          <ac:chgData name="Niranjan Cholendiran" userId="993aedeb-ae52-459d-8c79-f08198f96874" providerId="ADAL" clId="{3BBA3D5E-265D-458D-8E4D-E0A372344D85}" dt="2023-12-14T05:41:58.950" v="5397" actId="1076"/>
          <ac:spMkLst>
            <pc:docMk/>
            <pc:sldMk cId="515521247" sldId="276"/>
            <ac:spMk id="108" creationId="{C9DDF131-4271-550C-48E1-9278E3A60105}"/>
          </ac:spMkLst>
        </pc:spChg>
        <pc:spChg chg="mod">
          <ac:chgData name="Niranjan Cholendiran" userId="993aedeb-ae52-459d-8c79-f08198f96874" providerId="ADAL" clId="{3BBA3D5E-265D-458D-8E4D-E0A372344D85}" dt="2023-12-14T05:41:58.950" v="5397" actId="1076"/>
          <ac:spMkLst>
            <pc:docMk/>
            <pc:sldMk cId="515521247" sldId="276"/>
            <ac:spMk id="109" creationId="{317DB816-3E49-E365-562B-B214273E52B4}"/>
          </ac:spMkLst>
        </pc:spChg>
        <pc:grpChg chg="add mod">
          <ac:chgData name="Niranjan Cholendiran" userId="993aedeb-ae52-459d-8c79-f08198f96874" providerId="ADAL" clId="{3BBA3D5E-265D-458D-8E4D-E0A372344D85}" dt="2023-12-14T05:45:32.637" v="5420" actId="1076"/>
          <ac:grpSpMkLst>
            <pc:docMk/>
            <pc:sldMk cId="515521247" sldId="276"/>
            <ac:grpSpMk id="7" creationId="{290D600F-D067-3B98-C841-F034147191FA}"/>
          </ac:grpSpMkLst>
        </pc:grpChg>
        <pc:grpChg chg="add mod">
          <ac:chgData name="Niranjan Cholendiran" userId="993aedeb-ae52-459d-8c79-f08198f96874" providerId="ADAL" clId="{3BBA3D5E-265D-458D-8E4D-E0A372344D85}" dt="2023-12-14T05:43:51.278" v="5406" actId="1076"/>
          <ac:grpSpMkLst>
            <pc:docMk/>
            <pc:sldMk cId="515521247" sldId="276"/>
            <ac:grpSpMk id="8" creationId="{5A9BB66F-C1D8-F501-4930-88B7D3A9A46B}"/>
          </ac:grpSpMkLst>
        </pc:grpChg>
        <pc:grpChg chg="add mod">
          <ac:chgData name="Niranjan Cholendiran" userId="993aedeb-ae52-459d-8c79-f08198f96874" providerId="ADAL" clId="{3BBA3D5E-265D-458D-8E4D-E0A372344D85}" dt="2023-12-14T05:45:00.558" v="5415" actId="1076"/>
          <ac:grpSpMkLst>
            <pc:docMk/>
            <pc:sldMk cId="515521247" sldId="276"/>
            <ac:grpSpMk id="10" creationId="{3928986A-E3C8-6FED-7C03-614D0512530C}"/>
          </ac:grpSpMkLst>
        </pc:grpChg>
        <pc:grpChg chg="add mod">
          <ac:chgData name="Niranjan Cholendiran" userId="993aedeb-ae52-459d-8c79-f08198f96874" providerId="ADAL" clId="{3BBA3D5E-265D-458D-8E4D-E0A372344D85}" dt="2023-12-14T05:45:04.934" v="5416" actId="1076"/>
          <ac:grpSpMkLst>
            <pc:docMk/>
            <pc:sldMk cId="515521247" sldId="276"/>
            <ac:grpSpMk id="12" creationId="{9570E7A2-32CD-F406-DA22-085AF053536A}"/>
          </ac:grpSpMkLst>
        </pc:grpChg>
        <pc:grpChg chg="mod">
          <ac:chgData name="Niranjan Cholendiran" userId="993aedeb-ae52-459d-8c79-f08198f96874" providerId="ADAL" clId="{3BBA3D5E-265D-458D-8E4D-E0A372344D85}" dt="2023-12-14T05:41:58.950" v="5397" actId="1076"/>
          <ac:grpSpMkLst>
            <pc:docMk/>
            <pc:sldMk cId="515521247" sldId="276"/>
            <ac:grpSpMk id="34" creationId="{F7930C0C-E673-CD7B-9A93-3AEF49CE7A58}"/>
          </ac:grpSpMkLst>
        </pc:grpChg>
        <pc:grpChg chg="mod">
          <ac:chgData name="Niranjan Cholendiran" userId="993aedeb-ae52-459d-8c79-f08198f96874" providerId="ADAL" clId="{3BBA3D5E-265D-458D-8E4D-E0A372344D85}" dt="2023-12-14T05:43:27.902" v="5404" actId="164"/>
          <ac:grpSpMkLst>
            <pc:docMk/>
            <pc:sldMk cId="515521247" sldId="276"/>
            <ac:grpSpMk id="35" creationId="{DE2C45F6-79F2-876C-C0B0-B9FC88E7D845}"/>
          </ac:grpSpMkLst>
        </pc:grpChg>
        <pc:grpChg chg="mod">
          <ac:chgData name="Niranjan Cholendiran" userId="993aedeb-ae52-459d-8c79-f08198f96874" providerId="ADAL" clId="{3BBA3D5E-265D-458D-8E4D-E0A372344D85}" dt="2023-12-14T05:41:58.950" v="5397" actId="1076"/>
          <ac:grpSpMkLst>
            <pc:docMk/>
            <pc:sldMk cId="515521247" sldId="276"/>
            <ac:grpSpMk id="56" creationId="{B6D2724F-90E6-E24C-91E9-7A7760D74749}"/>
          </ac:grpSpMkLst>
        </pc:grpChg>
        <pc:picChg chg="mod">
          <ac:chgData name="Niranjan Cholendiran" userId="993aedeb-ae52-459d-8c79-f08198f96874" providerId="ADAL" clId="{3BBA3D5E-265D-458D-8E4D-E0A372344D85}" dt="2023-12-14T05:42:28.637" v="5398" actId="164"/>
          <ac:picMkLst>
            <pc:docMk/>
            <pc:sldMk cId="515521247" sldId="276"/>
            <ac:picMk id="5" creationId="{7D973FB7-00F0-F70B-187B-203775D913BD}"/>
          </ac:picMkLst>
        </pc:picChg>
        <pc:picChg chg="mod">
          <ac:chgData name="Niranjan Cholendiran" userId="993aedeb-ae52-459d-8c79-f08198f96874" providerId="ADAL" clId="{3BBA3D5E-265D-458D-8E4D-E0A372344D85}" dt="2023-12-14T05:42:39.558" v="5400" actId="164"/>
          <ac:picMkLst>
            <pc:docMk/>
            <pc:sldMk cId="515521247" sldId="276"/>
            <ac:picMk id="9" creationId="{B693666A-D2DA-525F-0B3D-203CA6427A1E}"/>
          </ac:picMkLst>
        </pc:picChg>
        <pc:picChg chg="mod">
          <ac:chgData name="Niranjan Cholendiran" userId="993aedeb-ae52-459d-8c79-f08198f96874" providerId="ADAL" clId="{3BBA3D5E-265D-458D-8E4D-E0A372344D85}" dt="2023-12-14T05:42:34.328" v="5399" actId="164"/>
          <ac:picMkLst>
            <pc:docMk/>
            <pc:sldMk cId="515521247" sldId="276"/>
            <ac:picMk id="11" creationId="{7C49B214-63E8-A1B3-9816-8D954BD33E01}"/>
          </ac:picMkLst>
        </pc:picChg>
        <pc:picChg chg="mod">
          <ac:chgData name="Niranjan Cholendiran" userId="993aedeb-ae52-459d-8c79-f08198f96874" providerId="ADAL" clId="{3BBA3D5E-265D-458D-8E4D-E0A372344D85}" dt="2023-12-14T05:41:58.950" v="5397" actId="1076"/>
          <ac:picMkLst>
            <pc:docMk/>
            <pc:sldMk cId="515521247" sldId="276"/>
            <ac:picMk id="29" creationId="{7B76D74B-1FE1-0FD4-32EC-9A6F8EA28F1E}"/>
          </ac:picMkLst>
        </pc:picChg>
        <pc:picChg chg="mod">
          <ac:chgData name="Niranjan Cholendiran" userId="993aedeb-ae52-459d-8c79-f08198f96874" providerId="ADAL" clId="{3BBA3D5E-265D-458D-8E4D-E0A372344D85}" dt="2023-12-14T05:41:58.950" v="5397" actId="1076"/>
          <ac:picMkLst>
            <pc:docMk/>
            <pc:sldMk cId="515521247" sldId="276"/>
            <ac:picMk id="65" creationId="{7F908FB8-8481-0772-6F4F-5FE304EBFE4B}"/>
          </ac:picMkLst>
        </pc:picChg>
        <pc:cxnChg chg="mod">
          <ac:chgData name="Niranjan Cholendiran" userId="993aedeb-ae52-459d-8c79-f08198f96874" providerId="ADAL" clId="{3BBA3D5E-265D-458D-8E4D-E0A372344D85}" dt="2023-12-14T05:45:32.637" v="5420" actId="1076"/>
          <ac:cxnSpMkLst>
            <pc:docMk/>
            <pc:sldMk cId="515521247" sldId="276"/>
            <ac:cxnSpMk id="37" creationId="{A0497DAB-CB5B-B19D-623C-39D133078E79}"/>
          </ac:cxnSpMkLst>
        </pc:cxnChg>
        <pc:cxnChg chg="mod">
          <ac:chgData name="Niranjan Cholendiran" userId="993aedeb-ae52-459d-8c79-f08198f96874" providerId="ADAL" clId="{3BBA3D5E-265D-458D-8E4D-E0A372344D85}" dt="2023-12-14T05:45:04.934" v="5416" actId="1076"/>
          <ac:cxnSpMkLst>
            <pc:docMk/>
            <pc:sldMk cId="515521247" sldId="276"/>
            <ac:cxnSpMk id="40" creationId="{E39BA8DF-C90D-861F-0E3B-FBD8DCA6641E}"/>
          </ac:cxnSpMkLst>
        </pc:cxnChg>
        <pc:cxnChg chg="mod">
          <ac:chgData name="Niranjan Cholendiran" userId="993aedeb-ae52-459d-8c79-f08198f96874" providerId="ADAL" clId="{3BBA3D5E-265D-458D-8E4D-E0A372344D85}" dt="2023-12-14T05:45:04.934" v="5416" actId="1076"/>
          <ac:cxnSpMkLst>
            <pc:docMk/>
            <pc:sldMk cId="515521247" sldId="276"/>
            <ac:cxnSpMk id="51" creationId="{53483F7E-C7C9-334A-4BB5-BFB0E2EA132B}"/>
          </ac:cxnSpMkLst>
        </pc:cxnChg>
        <pc:cxnChg chg="mod">
          <ac:chgData name="Niranjan Cholendiran" userId="993aedeb-ae52-459d-8c79-f08198f96874" providerId="ADAL" clId="{3BBA3D5E-265D-458D-8E4D-E0A372344D85}" dt="2023-12-14T05:45:04.934" v="5416" actId="1076"/>
          <ac:cxnSpMkLst>
            <pc:docMk/>
            <pc:sldMk cId="515521247" sldId="276"/>
            <ac:cxnSpMk id="59" creationId="{F846C30E-09F8-D57A-0C21-56A09C7287E8}"/>
          </ac:cxnSpMkLst>
        </pc:cxnChg>
        <pc:cxnChg chg="mod">
          <ac:chgData name="Niranjan Cholendiran" userId="993aedeb-ae52-459d-8c79-f08198f96874" providerId="ADAL" clId="{3BBA3D5E-265D-458D-8E4D-E0A372344D85}" dt="2023-12-14T05:41:58.950" v="5397" actId="1076"/>
          <ac:cxnSpMkLst>
            <pc:docMk/>
            <pc:sldMk cId="515521247" sldId="276"/>
            <ac:cxnSpMk id="66" creationId="{E881C3E8-14BE-1389-DE0D-98845832D4F2}"/>
          </ac:cxnSpMkLst>
        </pc:cxnChg>
        <pc:cxnChg chg="mod">
          <ac:chgData name="Niranjan Cholendiran" userId="993aedeb-ae52-459d-8c79-f08198f96874" providerId="ADAL" clId="{3BBA3D5E-265D-458D-8E4D-E0A372344D85}" dt="2023-12-14T05:41:58.950" v="5397" actId="1076"/>
          <ac:cxnSpMkLst>
            <pc:docMk/>
            <pc:sldMk cId="515521247" sldId="276"/>
            <ac:cxnSpMk id="69" creationId="{9E20FFFF-6CF8-D771-6F59-D0DAA1706015}"/>
          </ac:cxnSpMkLst>
        </pc:cxnChg>
      </pc:sldChg>
      <pc:sldChg chg="addSp delSp modSp add mod modTransition modNotesTx">
        <pc:chgData name="Niranjan Cholendiran" userId="993aedeb-ae52-459d-8c79-f08198f96874" providerId="ADAL" clId="{3BBA3D5E-265D-458D-8E4D-E0A372344D85}" dt="2023-12-14T09:46:16.446" v="11597"/>
        <pc:sldMkLst>
          <pc:docMk/>
          <pc:sldMk cId="1584463628" sldId="277"/>
        </pc:sldMkLst>
        <pc:spChg chg="add del mod">
          <ac:chgData name="Niranjan Cholendiran" userId="993aedeb-ae52-459d-8c79-f08198f96874" providerId="ADAL" clId="{3BBA3D5E-265D-458D-8E4D-E0A372344D85}" dt="2023-12-14T05:54:37.416" v="5730" actId="11529"/>
          <ac:spMkLst>
            <pc:docMk/>
            <pc:sldMk cId="1584463628" sldId="277"/>
            <ac:spMk id="17" creationId="{65DB1D6D-9EDA-AA7A-235F-66383C16C1E6}"/>
          </ac:spMkLst>
        </pc:spChg>
        <pc:spChg chg="mod">
          <ac:chgData name="Niranjan Cholendiran" userId="993aedeb-ae52-459d-8c79-f08198f96874" providerId="ADAL" clId="{3BBA3D5E-265D-458D-8E4D-E0A372344D85}" dt="2023-12-14T05:47:18.933" v="5429" actId="164"/>
          <ac:spMkLst>
            <pc:docMk/>
            <pc:sldMk cId="1584463628" sldId="277"/>
            <ac:spMk id="55" creationId="{1C924E54-A02D-9C2E-9B65-750C0D951B69}"/>
          </ac:spMkLst>
        </pc:spChg>
        <pc:spChg chg="mod">
          <ac:chgData name="Niranjan Cholendiran" userId="993aedeb-ae52-459d-8c79-f08198f96874" providerId="ADAL" clId="{3BBA3D5E-265D-458D-8E4D-E0A372344D85}" dt="2023-12-14T05:46:50.250" v="5425" actId="164"/>
          <ac:spMkLst>
            <pc:docMk/>
            <pc:sldMk cId="1584463628" sldId="277"/>
            <ac:spMk id="75" creationId="{BFAC2BAE-8F79-887A-A617-35AECEA6C694}"/>
          </ac:spMkLst>
        </pc:spChg>
        <pc:spChg chg="mod">
          <ac:chgData name="Niranjan Cholendiran" userId="993aedeb-ae52-459d-8c79-f08198f96874" providerId="ADAL" clId="{3BBA3D5E-265D-458D-8E4D-E0A372344D85}" dt="2023-12-14T05:47:02.444" v="5427" actId="164"/>
          <ac:spMkLst>
            <pc:docMk/>
            <pc:sldMk cId="1584463628" sldId="277"/>
            <ac:spMk id="76" creationId="{19A80314-7891-03B8-D9D2-250A02343DB9}"/>
          </ac:spMkLst>
        </pc:spChg>
        <pc:spChg chg="mod">
          <ac:chgData name="Niranjan Cholendiran" userId="993aedeb-ae52-459d-8c79-f08198f96874" providerId="ADAL" clId="{3BBA3D5E-265D-458D-8E4D-E0A372344D85}" dt="2023-12-14T05:46:57.856" v="5426" actId="164"/>
          <ac:spMkLst>
            <pc:docMk/>
            <pc:sldMk cId="1584463628" sldId="277"/>
            <ac:spMk id="77" creationId="{C2CABCB4-5381-7CB8-AD2B-FFA8EE801EE1}"/>
          </ac:spMkLst>
        </pc:spChg>
        <pc:spChg chg="mod">
          <ac:chgData name="Niranjan Cholendiran" userId="993aedeb-ae52-459d-8c79-f08198f96874" providerId="ADAL" clId="{3BBA3D5E-265D-458D-8E4D-E0A372344D85}" dt="2023-12-14T05:47:10.452" v="5428" actId="164"/>
          <ac:spMkLst>
            <pc:docMk/>
            <pc:sldMk cId="1584463628" sldId="277"/>
            <ac:spMk id="94" creationId="{BC0719D1-1AB1-EA54-D80A-25B7B9C6604D}"/>
          </ac:spMkLst>
        </pc:spChg>
        <pc:spChg chg="mod">
          <ac:chgData name="Niranjan Cholendiran" userId="993aedeb-ae52-459d-8c79-f08198f96874" providerId="ADAL" clId="{3BBA3D5E-265D-458D-8E4D-E0A372344D85}" dt="2023-12-14T05:49:45.395" v="5455" actId="164"/>
          <ac:spMkLst>
            <pc:docMk/>
            <pc:sldMk cId="1584463628" sldId="277"/>
            <ac:spMk id="95" creationId="{01DE842D-E506-FF79-61AF-1C1E0D0B6398}"/>
          </ac:spMkLst>
        </pc:spChg>
        <pc:spChg chg="mod">
          <ac:chgData name="Niranjan Cholendiran" userId="993aedeb-ae52-459d-8c79-f08198f96874" providerId="ADAL" clId="{3BBA3D5E-265D-458D-8E4D-E0A372344D85}" dt="2023-12-14T05:47:18.933" v="5429" actId="164"/>
          <ac:spMkLst>
            <pc:docMk/>
            <pc:sldMk cId="1584463628" sldId="277"/>
            <ac:spMk id="96" creationId="{DAF73F43-046E-76FE-F81B-6F24F3BA5340}"/>
          </ac:spMkLst>
        </pc:spChg>
        <pc:spChg chg="mod">
          <ac:chgData name="Niranjan Cholendiran" userId="993aedeb-ae52-459d-8c79-f08198f96874" providerId="ADAL" clId="{3BBA3D5E-265D-458D-8E4D-E0A372344D85}" dt="2023-12-14T05:47:18.933" v="5429" actId="164"/>
          <ac:spMkLst>
            <pc:docMk/>
            <pc:sldMk cId="1584463628" sldId="277"/>
            <ac:spMk id="99" creationId="{F5227E21-8419-2CF4-3BB1-8C88CDE1F521}"/>
          </ac:spMkLst>
        </pc:spChg>
        <pc:spChg chg="mod">
          <ac:chgData name="Niranjan Cholendiran" userId="993aedeb-ae52-459d-8c79-f08198f96874" providerId="ADAL" clId="{3BBA3D5E-265D-458D-8E4D-E0A372344D85}" dt="2023-12-14T05:48:54.439" v="5452" actId="164"/>
          <ac:spMkLst>
            <pc:docMk/>
            <pc:sldMk cId="1584463628" sldId="277"/>
            <ac:spMk id="102" creationId="{F423C27E-7575-E0D8-38A0-AF0F6861F821}"/>
          </ac:spMkLst>
        </pc:spChg>
        <pc:spChg chg="mod">
          <ac:chgData name="Niranjan Cholendiran" userId="993aedeb-ae52-459d-8c79-f08198f96874" providerId="ADAL" clId="{3BBA3D5E-265D-458D-8E4D-E0A372344D85}" dt="2023-12-14T05:48:54.439" v="5452" actId="164"/>
          <ac:spMkLst>
            <pc:docMk/>
            <pc:sldMk cId="1584463628" sldId="277"/>
            <ac:spMk id="103" creationId="{E0CBA33F-8FB6-CFAB-5090-A108AA681692}"/>
          </ac:spMkLst>
        </pc:spChg>
        <pc:spChg chg="mod">
          <ac:chgData name="Niranjan Cholendiran" userId="993aedeb-ae52-459d-8c79-f08198f96874" providerId="ADAL" clId="{3BBA3D5E-265D-458D-8E4D-E0A372344D85}" dt="2023-12-14T05:47:52.945" v="5433" actId="164"/>
          <ac:spMkLst>
            <pc:docMk/>
            <pc:sldMk cId="1584463628" sldId="277"/>
            <ac:spMk id="104" creationId="{A94BB205-361F-6A79-3320-09EE0367E533}"/>
          </ac:spMkLst>
        </pc:spChg>
        <pc:spChg chg="mod">
          <ac:chgData name="Niranjan Cholendiran" userId="993aedeb-ae52-459d-8c79-f08198f96874" providerId="ADAL" clId="{3BBA3D5E-265D-458D-8E4D-E0A372344D85}" dt="2023-12-14T05:47:52.945" v="5433" actId="164"/>
          <ac:spMkLst>
            <pc:docMk/>
            <pc:sldMk cId="1584463628" sldId="277"/>
            <ac:spMk id="105" creationId="{314C4EA3-32F6-49AB-BE7C-94B0F75DD6FF}"/>
          </ac:spMkLst>
        </pc:spChg>
        <pc:spChg chg="mod">
          <ac:chgData name="Niranjan Cholendiran" userId="993aedeb-ae52-459d-8c79-f08198f96874" providerId="ADAL" clId="{3BBA3D5E-265D-458D-8E4D-E0A372344D85}" dt="2023-12-14T05:47:34.465" v="5430" actId="164"/>
          <ac:spMkLst>
            <pc:docMk/>
            <pc:sldMk cId="1584463628" sldId="277"/>
            <ac:spMk id="108" creationId="{C9DDF131-4271-550C-48E1-9278E3A60105}"/>
          </ac:spMkLst>
        </pc:spChg>
        <pc:spChg chg="mod">
          <ac:chgData name="Niranjan Cholendiran" userId="993aedeb-ae52-459d-8c79-f08198f96874" providerId="ADAL" clId="{3BBA3D5E-265D-458D-8E4D-E0A372344D85}" dt="2023-12-14T05:47:56.036" v="5434" actId="20577"/>
          <ac:spMkLst>
            <pc:docMk/>
            <pc:sldMk cId="1584463628" sldId="277"/>
            <ac:spMk id="109" creationId="{317DB816-3E49-E365-562B-B214273E52B4}"/>
          </ac:spMkLst>
        </pc:spChg>
        <pc:grpChg chg="add mod">
          <ac:chgData name="Niranjan Cholendiran" userId="993aedeb-ae52-459d-8c79-f08198f96874" providerId="ADAL" clId="{3BBA3D5E-265D-458D-8E4D-E0A372344D85}" dt="2023-12-14T05:48:27.909" v="5442" actId="1076"/>
          <ac:grpSpMkLst>
            <pc:docMk/>
            <pc:sldMk cId="1584463628" sldId="277"/>
            <ac:grpSpMk id="3" creationId="{2DA66070-3C5C-5A3A-C276-8222CF81C7A5}"/>
          </ac:grpSpMkLst>
        </pc:grpChg>
        <pc:grpChg chg="add mod">
          <ac:chgData name="Niranjan Cholendiran" userId="993aedeb-ae52-459d-8c79-f08198f96874" providerId="ADAL" clId="{3BBA3D5E-265D-458D-8E4D-E0A372344D85}" dt="2023-12-14T05:46:57.856" v="5426" actId="164"/>
          <ac:grpSpMkLst>
            <pc:docMk/>
            <pc:sldMk cId="1584463628" sldId="277"/>
            <ac:grpSpMk id="4" creationId="{FE03CF3E-AD8F-FE0C-C5FE-9C5BA7346E73}"/>
          </ac:grpSpMkLst>
        </pc:grpChg>
        <pc:grpChg chg="add mod">
          <ac:chgData name="Niranjan Cholendiran" userId="993aedeb-ae52-459d-8c79-f08198f96874" providerId="ADAL" clId="{3BBA3D5E-265D-458D-8E4D-E0A372344D85}" dt="2023-12-14T05:48:25.642" v="5440" actId="1076"/>
          <ac:grpSpMkLst>
            <pc:docMk/>
            <pc:sldMk cId="1584463628" sldId="277"/>
            <ac:grpSpMk id="6" creationId="{388ECA79-36DC-A57D-C207-35361C298E32}"/>
          </ac:grpSpMkLst>
        </pc:grpChg>
        <pc:grpChg chg="add mod">
          <ac:chgData name="Niranjan Cholendiran" userId="993aedeb-ae52-459d-8c79-f08198f96874" providerId="ADAL" clId="{3BBA3D5E-265D-458D-8E4D-E0A372344D85}" dt="2023-12-14T05:49:45.395" v="5455" actId="164"/>
          <ac:grpSpMkLst>
            <pc:docMk/>
            <pc:sldMk cId="1584463628" sldId="277"/>
            <ac:grpSpMk id="7" creationId="{E8106627-B22C-FBE0-1715-AA6C0F8A7185}"/>
          </ac:grpSpMkLst>
        </pc:grpChg>
        <pc:grpChg chg="add mod">
          <ac:chgData name="Niranjan Cholendiran" userId="993aedeb-ae52-459d-8c79-f08198f96874" providerId="ADAL" clId="{3BBA3D5E-265D-458D-8E4D-E0A372344D85}" dt="2023-12-14T05:49:52.765" v="5459" actId="1076"/>
          <ac:grpSpMkLst>
            <pc:docMk/>
            <pc:sldMk cId="1584463628" sldId="277"/>
            <ac:grpSpMk id="8" creationId="{EAFF63E4-6654-B6A1-61F1-C98584E82697}"/>
          </ac:grpSpMkLst>
        </pc:grpChg>
        <pc:grpChg chg="add mod">
          <ac:chgData name="Niranjan Cholendiran" userId="993aedeb-ae52-459d-8c79-f08198f96874" providerId="ADAL" clId="{3BBA3D5E-265D-458D-8E4D-E0A372344D85}" dt="2023-12-14T05:49:56.319" v="5461" actId="1076"/>
          <ac:grpSpMkLst>
            <pc:docMk/>
            <pc:sldMk cId="1584463628" sldId="277"/>
            <ac:grpSpMk id="10" creationId="{275F305B-2EF3-C1D1-F488-ABE9A68CD8FE}"/>
          </ac:grpSpMkLst>
        </pc:grpChg>
        <pc:grpChg chg="add mod">
          <ac:chgData name="Niranjan Cholendiran" userId="993aedeb-ae52-459d-8c79-f08198f96874" providerId="ADAL" clId="{3BBA3D5E-265D-458D-8E4D-E0A372344D85}" dt="2023-12-14T05:48:37.165" v="5445" actId="1076"/>
          <ac:grpSpMkLst>
            <pc:docMk/>
            <pc:sldMk cId="1584463628" sldId="277"/>
            <ac:grpSpMk id="14" creationId="{D771F2ED-84F1-518E-CE61-90D2C5EE68FB}"/>
          </ac:grpSpMkLst>
        </pc:grpChg>
        <pc:grpChg chg="add mod">
          <ac:chgData name="Niranjan Cholendiran" userId="993aedeb-ae52-459d-8c79-f08198f96874" providerId="ADAL" clId="{3BBA3D5E-265D-458D-8E4D-E0A372344D85}" dt="2023-12-14T05:48:54.439" v="5452" actId="164"/>
          <ac:grpSpMkLst>
            <pc:docMk/>
            <pc:sldMk cId="1584463628" sldId="277"/>
            <ac:grpSpMk id="15" creationId="{87F8820E-AF46-C636-1A95-FF95A6B25775}"/>
          </ac:grpSpMkLst>
        </pc:grpChg>
        <pc:grpChg chg="add mod">
          <ac:chgData name="Niranjan Cholendiran" userId="993aedeb-ae52-459d-8c79-f08198f96874" providerId="ADAL" clId="{3BBA3D5E-265D-458D-8E4D-E0A372344D85}" dt="2023-12-14T05:49:49.958" v="5457" actId="1076"/>
          <ac:grpSpMkLst>
            <pc:docMk/>
            <pc:sldMk cId="1584463628" sldId="277"/>
            <ac:grpSpMk id="16" creationId="{D7A29740-0322-F508-9440-5BB61D0C3CA3}"/>
          </ac:grpSpMkLst>
        </pc:grpChg>
        <pc:grpChg chg="mod">
          <ac:chgData name="Niranjan Cholendiran" userId="993aedeb-ae52-459d-8c79-f08198f96874" providerId="ADAL" clId="{3BBA3D5E-265D-458D-8E4D-E0A372344D85}" dt="2023-12-14T05:48:54.439" v="5452" actId="164"/>
          <ac:grpSpMkLst>
            <pc:docMk/>
            <pc:sldMk cId="1584463628" sldId="277"/>
            <ac:grpSpMk id="34" creationId="{F7930C0C-E673-CD7B-9A93-3AEF49CE7A58}"/>
          </ac:grpSpMkLst>
        </pc:grpChg>
        <pc:grpChg chg="mod">
          <ac:chgData name="Niranjan Cholendiran" userId="993aedeb-ae52-459d-8c79-f08198f96874" providerId="ADAL" clId="{3BBA3D5E-265D-458D-8E4D-E0A372344D85}" dt="2023-12-14T05:47:10.452" v="5428" actId="164"/>
          <ac:grpSpMkLst>
            <pc:docMk/>
            <pc:sldMk cId="1584463628" sldId="277"/>
            <ac:grpSpMk id="35" creationId="{DE2C45F6-79F2-876C-C0B0-B9FC88E7D845}"/>
          </ac:grpSpMkLst>
        </pc:grpChg>
        <pc:grpChg chg="mod">
          <ac:chgData name="Niranjan Cholendiran" userId="993aedeb-ae52-459d-8c79-f08198f96874" providerId="ADAL" clId="{3BBA3D5E-265D-458D-8E4D-E0A372344D85}" dt="2023-12-14T05:47:18.933" v="5429" actId="164"/>
          <ac:grpSpMkLst>
            <pc:docMk/>
            <pc:sldMk cId="1584463628" sldId="277"/>
            <ac:grpSpMk id="56" creationId="{B6D2724F-90E6-E24C-91E9-7A7760D74749}"/>
          </ac:grpSpMkLst>
        </pc:grpChg>
        <pc:picChg chg="mod">
          <ac:chgData name="Niranjan Cholendiran" userId="993aedeb-ae52-459d-8c79-f08198f96874" providerId="ADAL" clId="{3BBA3D5E-265D-458D-8E4D-E0A372344D85}" dt="2023-12-14T05:46:50.250" v="5425" actId="164"/>
          <ac:picMkLst>
            <pc:docMk/>
            <pc:sldMk cId="1584463628" sldId="277"/>
            <ac:picMk id="5" creationId="{7D973FB7-00F0-F70B-187B-203775D913BD}"/>
          </ac:picMkLst>
        </pc:picChg>
        <pc:picChg chg="mod">
          <ac:chgData name="Niranjan Cholendiran" userId="993aedeb-ae52-459d-8c79-f08198f96874" providerId="ADAL" clId="{3BBA3D5E-265D-458D-8E4D-E0A372344D85}" dt="2023-12-14T05:46:57.856" v="5426" actId="164"/>
          <ac:picMkLst>
            <pc:docMk/>
            <pc:sldMk cId="1584463628" sldId="277"/>
            <ac:picMk id="9" creationId="{B693666A-D2DA-525F-0B3D-203CA6427A1E}"/>
          </ac:picMkLst>
        </pc:picChg>
        <pc:picChg chg="mod">
          <ac:chgData name="Niranjan Cholendiran" userId="993aedeb-ae52-459d-8c79-f08198f96874" providerId="ADAL" clId="{3BBA3D5E-265D-458D-8E4D-E0A372344D85}" dt="2023-12-14T05:47:02.444" v="5427" actId="164"/>
          <ac:picMkLst>
            <pc:docMk/>
            <pc:sldMk cId="1584463628" sldId="277"/>
            <ac:picMk id="11" creationId="{7C49B214-63E8-A1B3-9816-8D954BD33E01}"/>
          </ac:picMkLst>
        </pc:picChg>
        <pc:picChg chg="add del mod">
          <ac:chgData name="Niranjan Cholendiran" userId="993aedeb-ae52-459d-8c79-f08198f96874" providerId="ADAL" clId="{3BBA3D5E-265D-458D-8E4D-E0A372344D85}" dt="2023-12-14T06:25:58.845" v="7102" actId="478"/>
          <ac:picMkLst>
            <pc:docMk/>
            <pc:sldMk cId="1584463628" sldId="277"/>
            <ac:picMk id="19" creationId="{0276DEF0-300D-0559-7355-43C10A259637}"/>
          </ac:picMkLst>
        </pc:picChg>
        <pc:picChg chg="add mod">
          <ac:chgData name="Niranjan Cholendiran" userId="993aedeb-ae52-459d-8c79-f08198f96874" providerId="ADAL" clId="{3BBA3D5E-265D-458D-8E4D-E0A372344D85}" dt="2023-12-14T06:26:07.027" v="7153" actId="1036"/>
          <ac:picMkLst>
            <pc:docMk/>
            <pc:sldMk cId="1584463628" sldId="277"/>
            <ac:picMk id="20" creationId="{E3AC4ED5-0369-3E9A-1297-A0AEDC353A21}"/>
          </ac:picMkLst>
        </pc:picChg>
        <pc:picChg chg="mod">
          <ac:chgData name="Niranjan Cholendiran" userId="993aedeb-ae52-459d-8c79-f08198f96874" providerId="ADAL" clId="{3BBA3D5E-265D-458D-8E4D-E0A372344D85}" dt="2023-12-14T05:47:34.465" v="5430" actId="164"/>
          <ac:picMkLst>
            <pc:docMk/>
            <pc:sldMk cId="1584463628" sldId="277"/>
            <ac:picMk id="29" creationId="{7B76D74B-1FE1-0FD4-32EC-9A6F8EA28F1E}"/>
          </ac:picMkLst>
        </pc:picChg>
        <pc:picChg chg="mod">
          <ac:chgData name="Niranjan Cholendiran" userId="993aedeb-ae52-459d-8c79-f08198f96874" providerId="ADAL" clId="{3BBA3D5E-265D-458D-8E4D-E0A372344D85}" dt="2023-12-14T05:47:52.945" v="5433" actId="164"/>
          <ac:picMkLst>
            <pc:docMk/>
            <pc:sldMk cId="1584463628" sldId="277"/>
            <ac:picMk id="65" creationId="{7F908FB8-8481-0772-6F4F-5FE304EBFE4B}"/>
          </ac:picMkLst>
        </pc:picChg>
        <pc:cxnChg chg="mod">
          <ac:chgData name="Niranjan Cholendiran" userId="993aedeb-ae52-459d-8c79-f08198f96874" providerId="ADAL" clId="{3BBA3D5E-265D-458D-8E4D-E0A372344D85}" dt="2023-12-14T05:49:49.958" v="5457" actId="1076"/>
          <ac:cxnSpMkLst>
            <pc:docMk/>
            <pc:sldMk cId="1584463628" sldId="277"/>
            <ac:cxnSpMk id="37" creationId="{A0497DAB-CB5B-B19D-623C-39D133078E79}"/>
          </ac:cxnSpMkLst>
        </pc:cxnChg>
        <pc:cxnChg chg="mod">
          <ac:chgData name="Niranjan Cholendiran" userId="993aedeb-ae52-459d-8c79-f08198f96874" providerId="ADAL" clId="{3BBA3D5E-265D-458D-8E4D-E0A372344D85}" dt="2023-12-14T05:49:49.958" v="5457" actId="1076"/>
          <ac:cxnSpMkLst>
            <pc:docMk/>
            <pc:sldMk cId="1584463628" sldId="277"/>
            <ac:cxnSpMk id="40" creationId="{E39BA8DF-C90D-861F-0E3B-FBD8DCA6641E}"/>
          </ac:cxnSpMkLst>
        </pc:cxnChg>
        <pc:cxnChg chg="mod">
          <ac:chgData name="Niranjan Cholendiran" userId="993aedeb-ae52-459d-8c79-f08198f96874" providerId="ADAL" clId="{3BBA3D5E-265D-458D-8E4D-E0A372344D85}" dt="2023-12-14T05:49:49.958" v="5457" actId="1076"/>
          <ac:cxnSpMkLst>
            <pc:docMk/>
            <pc:sldMk cId="1584463628" sldId="277"/>
            <ac:cxnSpMk id="51" creationId="{53483F7E-C7C9-334A-4BB5-BFB0E2EA132B}"/>
          </ac:cxnSpMkLst>
        </pc:cxnChg>
        <pc:cxnChg chg="mod">
          <ac:chgData name="Niranjan Cholendiran" userId="993aedeb-ae52-459d-8c79-f08198f96874" providerId="ADAL" clId="{3BBA3D5E-265D-458D-8E4D-E0A372344D85}" dt="2023-12-14T05:49:52.765" v="5459" actId="1076"/>
          <ac:cxnSpMkLst>
            <pc:docMk/>
            <pc:sldMk cId="1584463628" sldId="277"/>
            <ac:cxnSpMk id="59" creationId="{F846C30E-09F8-D57A-0C21-56A09C7287E8}"/>
          </ac:cxnSpMkLst>
        </pc:cxnChg>
        <pc:cxnChg chg="mod">
          <ac:chgData name="Niranjan Cholendiran" userId="993aedeb-ae52-459d-8c79-f08198f96874" providerId="ADAL" clId="{3BBA3D5E-265D-458D-8E4D-E0A372344D85}" dt="2023-12-14T05:49:52.765" v="5459" actId="1076"/>
          <ac:cxnSpMkLst>
            <pc:docMk/>
            <pc:sldMk cId="1584463628" sldId="277"/>
            <ac:cxnSpMk id="66" creationId="{E881C3E8-14BE-1389-DE0D-98845832D4F2}"/>
          </ac:cxnSpMkLst>
        </pc:cxnChg>
        <pc:cxnChg chg="mod">
          <ac:chgData name="Niranjan Cholendiran" userId="993aedeb-ae52-459d-8c79-f08198f96874" providerId="ADAL" clId="{3BBA3D5E-265D-458D-8E4D-E0A372344D85}" dt="2023-12-14T05:49:52.765" v="5459" actId="1076"/>
          <ac:cxnSpMkLst>
            <pc:docMk/>
            <pc:sldMk cId="1584463628" sldId="277"/>
            <ac:cxnSpMk id="69" creationId="{9E20FFFF-6CF8-D771-6F59-D0DAA1706015}"/>
          </ac:cxnSpMkLst>
        </pc:cxnChg>
      </pc:sldChg>
      <pc:sldChg chg="addSp modSp add del mod modShow">
        <pc:chgData name="Niranjan Cholendiran" userId="993aedeb-ae52-459d-8c79-f08198f96874" providerId="ADAL" clId="{3BBA3D5E-265D-458D-8E4D-E0A372344D85}" dt="2023-12-14T05:48:31.829" v="5443" actId="47"/>
        <pc:sldMkLst>
          <pc:docMk/>
          <pc:sldMk cId="2599358891" sldId="278"/>
        </pc:sldMkLst>
        <pc:spChg chg="mod">
          <ac:chgData name="Niranjan Cholendiran" userId="993aedeb-ae52-459d-8c79-f08198f96874" providerId="ADAL" clId="{3BBA3D5E-265D-458D-8E4D-E0A372344D85}" dt="2023-12-14T05:48:11.569" v="5436" actId="164"/>
          <ac:spMkLst>
            <pc:docMk/>
            <pc:sldMk cId="2599358891" sldId="278"/>
            <ac:spMk id="102" creationId="{F423C27E-7575-E0D8-38A0-AF0F6861F821}"/>
          </ac:spMkLst>
        </pc:spChg>
        <pc:spChg chg="mod">
          <ac:chgData name="Niranjan Cholendiran" userId="993aedeb-ae52-459d-8c79-f08198f96874" providerId="ADAL" clId="{3BBA3D5E-265D-458D-8E4D-E0A372344D85}" dt="2023-12-14T05:48:11.569" v="5436" actId="164"/>
          <ac:spMkLst>
            <pc:docMk/>
            <pc:sldMk cId="2599358891" sldId="278"/>
            <ac:spMk id="103" creationId="{E0CBA33F-8FB6-CFAB-5090-A108AA681692}"/>
          </ac:spMkLst>
        </pc:spChg>
        <pc:grpChg chg="add mod">
          <ac:chgData name="Niranjan Cholendiran" userId="993aedeb-ae52-459d-8c79-f08198f96874" providerId="ADAL" clId="{3BBA3D5E-265D-458D-8E4D-E0A372344D85}" dt="2023-12-14T05:48:11.569" v="5436" actId="164"/>
          <ac:grpSpMkLst>
            <pc:docMk/>
            <pc:sldMk cId="2599358891" sldId="278"/>
            <ac:grpSpMk id="3" creationId="{F16C45FF-B9C4-6FE6-3840-563E2C5D2F6B}"/>
          </ac:grpSpMkLst>
        </pc:grpChg>
        <pc:grpChg chg="mod">
          <ac:chgData name="Niranjan Cholendiran" userId="993aedeb-ae52-459d-8c79-f08198f96874" providerId="ADAL" clId="{3BBA3D5E-265D-458D-8E4D-E0A372344D85}" dt="2023-12-14T05:48:11.569" v="5436" actId="164"/>
          <ac:grpSpMkLst>
            <pc:docMk/>
            <pc:sldMk cId="2599358891" sldId="278"/>
            <ac:grpSpMk id="34" creationId="{F7930C0C-E673-CD7B-9A93-3AEF49CE7A58}"/>
          </ac:grpSpMkLst>
        </pc:grpChg>
        <pc:picChg chg="mod">
          <ac:chgData name="Niranjan Cholendiran" userId="993aedeb-ae52-459d-8c79-f08198f96874" providerId="ADAL" clId="{3BBA3D5E-265D-458D-8E4D-E0A372344D85}" dt="2023-12-14T05:48:21.858" v="5438" actId="1076"/>
          <ac:picMkLst>
            <pc:docMk/>
            <pc:sldMk cId="2599358891" sldId="278"/>
            <ac:picMk id="11" creationId="{7C49B214-63E8-A1B3-9816-8D954BD33E01}"/>
          </ac:picMkLst>
        </pc:picChg>
        <pc:cxnChg chg="mod">
          <ac:chgData name="Niranjan Cholendiran" userId="993aedeb-ae52-459d-8c79-f08198f96874" providerId="ADAL" clId="{3BBA3D5E-265D-458D-8E4D-E0A372344D85}" dt="2023-12-14T05:48:21.858" v="5438" actId="1076"/>
          <ac:cxnSpMkLst>
            <pc:docMk/>
            <pc:sldMk cId="2599358891" sldId="278"/>
            <ac:cxnSpMk id="51" creationId="{53483F7E-C7C9-334A-4BB5-BFB0E2EA132B}"/>
          </ac:cxnSpMkLst>
        </pc:cxnChg>
      </pc:sldChg>
      <pc:sldChg chg="addSp delSp modSp add mod modTransition modNotesTx">
        <pc:chgData name="Niranjan Cholendiran" userId="993aedeb-ae52-459d-8c79-f08198f96874" providerId="ADAL" clId="{3BBA3D5E-265D-458D-8E4D-E0A372344D85}" dt="2023-12-14T09:46:20.716" v="11599"/>
        <pc:sldMkLst>
          <pc:docMk/>
          <pc:sldMk cId="3455886971" sldId="278"/>
        </pc:sldMkLst>
        <pc:spChg chg="add mod">
          <ac:chgData name="Niranjan Cholendiran" userId="993aedeb-ae52-459d-8c79-f08198f96874" providerId="ADAL" clId="{3BBA3D5E-265D-458D-8E4D-E0A372344D85}" dt="2023-12-14T06:33:33.816" v="7420" actId="1035"/>
          <ac:spMkLst>
            <pc:docMk/>
            <pc:sldMk cId="3455886971" sldId="278"/>
            <ac:spMk id="24" creationId="{61C52966-5167-D222-4726-DF50BC504FAE}"/>
          </ac:spMkLst>
        </pc:spChg>
        <pc:spChg chg="add mod">
          <ac:chgData name="Niranjan Cholendiran" userId="993aedeb-ae52-459d-8c79-f08198f96874" providerId="ADAL" clId="{3BBA3D5E-265D-458D-8E4D-E0A372344D85}" dt="2023-12-14T06:33:33.816" v="7420" actId="1035"/>
          <ac:spMkLst>
            <pc:docMk/>
            <pc:sldMk cId="3455886971" sldId="278"/>
            <ac:spMk id="25" creationId="{F84AD2C9-2115-7259-E5BD-234369768B47}"/>
          </ac:spMkLst>
        </pc:spChg>
        <pc:spChg chg="add mod">
          <ac:chgData name="Niranjan Cholendiran" userId="993aedeb-ae52-459d-8c79-f08198f96874" providerId="ADAL" clId="{3BBA3D5E-265D-458D-8E4D-E0A372344D85}" dt="2023-12-14T06:33:33.816" v="7420" actId="1035"/>
          <ac:spMkLst>
            <pc:docMk/>
            <pc:sldMk cId="3455886971" sldId="278"/>
            <ac:spMk id="26" creationId="{0E4B592F-EC7E-3918-4408-323D6E0D9C56}"/>
          </ac:spMkLst>
        </pc:spChg>
        <pc:spChg chg="add mod">
          <ac:chgData name="Niranjan Cholendiran" userId="993aedeb-ae52-459d-8c79-f08198f96874" providerId="ADAL" clId="{3BBA3D5E-265D-458D-8E4D-E0A372344D85}" dt="2023-12-14T06:35:35.577" v="7432" actId="207"/>
          <ac:spMkLst>
            <pc:docMk/>
            <pc:sldMk cId="3455886971" sldId="278"/>
            <ac:spMk id="28" creationId="{E8B21AC2-7412-35D1-C117-91354CC52567}"/>
          </ac:spMkLst>
        </pc:spChg>
        <pc:spChg chg="add mod">
          <ac:chgData name="Niranjan Cholendiran" userId="993aedeb-ae52-459d-8c79-f08198f96874" providerId="ADAL" clId="{3BBA3D5E-265D-458D-8E4D-E0A372344D85}" dt="2023-12-14T06:35:30.571" v="7431" actId="207"/>
          <ac:spMkLst>
            <pc:docMk/>
            <pc:sldMk cId="3455886971" sldId="278"/>
            <ac:spMk id="30" creationId="{E7EB071F-AE63-2055-D562-8AD697E18992}"/>
          </ac:spMkLst>
        </pc:spChg>
        <pc:spChg chg="add mod">
          <ac:chgData name="Niranjan Cholendiran" userId="993aedeb-ae52-459d-8c79-f08198f96874" providerId="ADAL" clId="{3BBA3D5E-265D-458D-8E4D-E0A372344D85}" dt="2023-12-14T06:35:25.853" v="7430" actId="207"/>
          <ac:spMkLst>
            <pc:docMk/>
            <pc:sldMk cId="3455886971" sldId="278"/>
            <ac:spMk id="31" creationId="{D0447B84-6F73-7660-6864-791880738BB0}"/>
          </ac:spMkLst>
        </pc:spChg>
        <pc:spChg chg="add mod">
          <ac:chgData name="Niranjan Cholendiran" userId="993aedeb-ae52-459d-8c79-f08198f96874" providerId="ADAL" clId="{3BBA3D5E-265D-458D-8E4D-E0A372344D85}" dt="2023-12-14T06:37:48.534" v="7456" actId="1036"/>
          <ac:spMkLst>
            <pc:docMk/>
            <pc:sldMk cId="3455886971" sldId="278"/>
            <ac:spMk id="36" creationId="{A2B22258-56E9-4832-2D43-07000BC73F9B}"/>
          </ac:spMkLst>
        </pc:spChg>
        <pc:spChg chg="add mod">
          <ac:chgData name="Niranjan Cholendiran" userId="993aedeb-ae52-459d-8c79-f08198f96874" providerId="ADAL" clId="{3BBA3D5E-265D-458D-8E4D-E0A372344D85}" dt="2023-12-14T06:37:38.504" v="7453" actId="1038"/>
          <ac:spMkLst>
            <pc:docMk/>
            <pc:sldMk cId="3455886971" sldId="278"/>
            <ac:spMk id="38" creationId="{1DA60B2E-85C3-D58C-A3B4-92C7738087F4}"/>
          </ac:spMkLst>
        </pc:spChg>
        <pc:spChg chg="add mod">
          <ac:chgData name="Niranjan Cholendiran" userId="993aedeb-ae52-459d-8c79-f08198f96874" providerId="ADAL" clId="{3BBA3D5E-265D-458D-8E4D-E0A372344D85}" dt="2023-12-14T06:37:33.255" v="7450" actId="1036"/>
          <ac:spMkLst>
            <pc:docMk/>
            <pc:sldMk cId="3455886971" sldId="278"/>
            <ac:spMk id="39" creationId="{721D0AC3-4CA0-1738-DA75-D99D885C37F8}"/>
          </ac:spMkLst>
        </pc:spChg>
        <pc:spChg chg="add mod">
          <ac:chgData name="Niranjan Cholendiran" userId="993aedeb-ae52-459d-8c79-f08198f96874" providerId="ADAL" clId="{3BBA3D5E-265D-458D-8E4D-E0A372344D85}" dt="2023-12-14T06:57:54.517" v="8293" actId="5793"/>
          <ac:spMkLst>
            <pc:docMk/>
            <pc:sldMk cId="3455886971" sldId="278"/>
            <ac:spMk id="41" creationId="{349FCA38-EF73-E6DA-69A0-1A1B198DF9CA}"/>
          </ac:spMkLst>
        </pc:spChg>
        <pc:spChg chg="add mod">
          <ac:chgData name="Niranjan Cholendiran" userId="993aedeb-ae52-459d-8c79-f08198f96874" providerId="ADAL" clId="{3BBA3D5E-265D-458D-8E4D-E0A372344D85}" dt="2023-12-14T07:00:59.747" v="8353" actId="1076"/>
          <ac:spMkLst>
            <pc:docMk/>
            <pc:sldMk cId="3455886971" sldId="278"/>
            <ac:spMk id="42" creationId="{0C404FBF-420F-38FC-59E3-173984A612FE}"/>
          </ac:spMkLst>
        </pc:spChg>
        <pc:spChg chg="mod">
          <ac:chgData name="Niranjan Cholendiran" userId="993aedeb-ae52-459d-8c79-f08198f96874" providerId="ADAL" clId="{3BBA3D5E-265D-458D-8E4D-E0A372344D85}" dt="2023-12-14T06:35:02.498" v="7427" actId="207"/>
          <ac:spMkLst>
            <pc:docMk/>
            <pc:sldMk cId="3455886971" sldId="278"/>
            <ac:spMk id="75" creationId="{BFAC2BAE-8F79-887A-A617-35AECEA6C694}"/>
          </ac:spMkLst>
        </pc:spChg>
        <pc:spChg chg="mod">
          <ac:chgData name="Niranjan Cholendiran" userId="993aedeb-ae52-459d-8c79-f08198f96874" providerId="ADAL" clId="{3BBA3D5E-265D-458D-8E4D-E0A372344D85}" dt="2023-12-14T06:35:08.953" v="7428" actId="207"/>
          <ac:spMkLst>
            <pc:docMk/>
            <pc:sldMk cId="3455886971" sldId="278"/>
            <ac:spMk id="76" creationId="{19A80314-7891-03B8-D9D2-250A02343DB9}"/>
          </ac:spMkLst>
        </pc:spChg>
        <pc:spChg chg="mod">
          <ac:chgData name="Niranjan Cholendiran" userId="993aedeb-ae52-459d-8c79-f08198f96874" providerId="ADAL" clId="{3BBA3D5E-265D-458D-8E4D-E0A372344D85}" dt="2023-12-14T06:35:22.158" v="7429" actId="207"/>
          <ac:spMkLst>
            <pc:docMk/>
            <pc:sldMk cId="3455886971" sldId="278"/>
            <ac:spMk id="77" creationId="{C2CABCB4-5381-7CB8-AD2B-FFA8EE801EE1}"/>
          </ac:spMkLst>
        </pc:spChg>
        <pc:spChg chg="mod">
          <ac:chgData name="Niranjan Cholendiran" userId="993aedeb-ae52-459d-8c79-f08198f96874" providerId="ADAL" clId="{3BBA3D5E-265D-458D-8E4D-E0A372344D85}" dt="2023-12-14T05:50:32.362" v="5567" actId="1038"/>
          <ac:spMkLst>
            <pc:docMk/>
            <pc:sldMk cId="3455886971" sldId="278"/>
            <ac:spMk id="82" creationId="{FBFB1099-774D-84CE-A850-B6340A5050E6}"/>
          </ac:spMkLst>
        </pc:spChg>
        <pc:spChg chg="mod">
          <ac:chgData name="Niranjan Cholendiran" userId="993aedeb-ae52-459d-8c79-f08198f96874" providerId="ADAL" clId="{3BBA3D5E-265D-458D-8E4D-E0A372344D85}" dt="2023-12-14T05:51:59.351" v="5676" actId="1076"/>
          <ac:spMkLst>
            <pc:docMk/>
            <pc:sldMk cId="3455886971" sldId="278"/>
            <ac:spMk id="84" creationId="{932176D6-D651-B5C8-DC81-1790B4C3ACDD}"/>
          </ac:spMkLst>
        </pc:spChg>
        <pc:spChg chg="mod">
          <ac:chgData name="Niranjan Cholendiran" userId="993aedeb-ae52-459d-8c79-f08198f96874" providerId="ADAL" clId="{3BBA3D5E-265D-458D-8E4D-E0A372344D85}" dt="2023-12-14T05:52:04.309" v="5677" actId="1076"/>
          <ac:spMkLst>
            <pc:docMk/>
            <pc:sldMk cId="3455886971" sldId="278"/>
            <ac:spMk id="87" creationId="{DEDB3E31-1352-B02A-7E44-FCDB7048C23B}"/>
          </ac:spMkLst>
        </pc:spChg>
        <pc:spChg chg="mod">
          <ac:chgData name="Niranjan Cholendiran" userId="993aedeb-ae52-459d-8c79-f08198f96874" providerId="ADAL" clId="{3BBA3D5E-265D-458D-8E4D-E0A372344D85}" dt="2023-12-14T05:51:53.204" v="5675" actId="1076"/>
          <ac:spMkLst>
            <pc:docMk/>
            <pc:sldMk cId="3455886971" sldId="278"/>
            <ac:spMk id="89" creationId="{BDDEC0FB-615A-ACA1-24E9-FBC746A5E772}"/>
          </ac:spMkLst>
        </pc:spChg>
        <pc:grpChg chg="mod">
          <ac:chgData name="Niranjan Cholendiran" userId="993aedeb-ae52-459d-8c79-f08198f96874" providerId="ADAL" clId="{3BBA3D5E-265D-458D-8E4D-E0A372344D85}" dt="2023-12-14T05:52:36.895" v="5709" actId="1036"/>
          <ac:grpSpMkLst>
            <pc:docMk/>
            <pc:sldMk cId="3455886971" sldId="278"/>
            <ac:grpSpMk id="3" creationId="{2DA66070-3C5C-5A3A-C276-8222CF81C7A5}"/>
          </ac:grpSpMkLst>
        </pc:grpChg>
        <pc:grpChg chg="mod">
          <ac:chgData name="Niranjan Cholendiran" userId="993aedeb-ae52-459d-8c79-f08198f96874" providerId="ADAL" clId="{3BBA3D5E-265D-458D-8E4D-E0A372344D85}" dt="2023-12-14T05:52:46.363" v="5710" actId="1076"/>
          <ac:grpSpMkLst>
            <pc:docMk/>
            <pc:sldMk cId="3455886971" sldId="278"/>
            <ac:grpSpMk id="4" creationId="{FE03CF3E-AD8F-FE0C-C5FE-9C5BA7346E73}"/>
          </ac:grpSpMkLst>
        </pc:grpChg>
        <pc:grpChg chg="mod">
          <ac:chgData name="Niranjan Cholendiran" userId="993aedeb-ae52-459d-8c79-f08198f96874" providerId="ADAL" clId="{3BBA3D5E-265D-458D-8E4D-E0A372344D85}" dt="2023-12-14T05:50:58.281" v="5665" actId="1076"/>
          <ac:grpSpMkLst>
            <pc:docMk/>
            <pc:sldMk cId="3455886971" sldId="278"/>
            <ac:grpSpMk id="6" creationId="{388ECA79-36DC-A57D-C207-35361C298E32}"/>
          </ac:grpSpMkLst>
        </pc:grpChg>
        <pc:grpChg chg="mod">
          <ac:chgData name="Niranjan Cholendiran" userId="993aedeb-ae52-459d-8c79-f08198f96874" providerId="ADAL" clId="{3BBA3D5E-265D-458D-8E4D-E0A372344D85}" dt="2023-12-14T05:50:32.362" v="5567" actId="1038"/>
          <ac:grpSpMkLst>
            <pc:docMk/>
            <pc:sldMk cId="3455886971" sldId="278"/>
            <ac:grpSpMk id="8" creationId="{EAFF63E4-6654-B6A1-61F1-C98584E82697}"/>
          </ac:grpSpMkLst>
        </pc:grpChg>
        <pc:grpChg chg="mod">
          <ac:chgData name="Niranjan Cholendiran" userId="993aedeb-ae52-459d-8c79-f08198f96874" providerId="ADAL" clId="{3BBA3D5E-265D-458D-8E4D-E0A372344D85}" dt="2023-12-14T05:50:32.362" v="5567" actId="1038"/>
          <ac:grpSpMkLst>
            <pc:docMk/>
            <pc:sldMk cId="3455886971" sldId="278"/>
            <ac:grpSpMk id="10" creationId="{275F305B-2EF3-C1D1-F488-ABE9A68CD8FE}"/>
          </ac:grpSpMkLst>
        </pc:grpChg>
        <pc:grpChg chg="mod">
          <ac:chgData name="Niranjan Cholendiran" userId="993aedeb-ae52-459d-8c79-f08198f96874" providerId="ADAL" clId="{3BBA3D5E-265D-458D-8E4D-E0A372344D85}" dt="2023-12-14T05:50:32.362" v="5567" actId="1038"/>
          <ac:grpSpMkLst>
            <pc:docMk/>
            <pc:sldMk cId="3455886971" sldId="278"/>
            <ac:grpSpMk id="14" creationId="{D771F2ED-84F1-518E-CE61-90D2C5EE68FB}"/>
          </ac:grpSpMkLst>
        </pc:grpChg>
        <pc:grpChg chg="mod">
          <ac:chgData name="Niranjan Cholendiran" userId="993aedeb-ae52-459d-8c79-f08198f96874" providerId="ADAL" clId="{3BBA3D5E-265D-458D-8E4D-E0A372344D85}" dt="2023-12-14T05:50:32.362" v="5567" actId="1038"/>
          <ac:grpSpMkLst>
            <pc:docMk/>
            <pc:sldMk cId="3455886971" sldId="278"/>
            <ac:grpSpMk id="15" creationId="{87F8820E-AF46-C636-1A95-FF95A6B25775}"/>
          </ac:grpSpMkLst>
        </pc:grpChg>
        <pc:grpChg chg="mod">
          <ac:chgData name="Niranjan Cholendiran" userId="993aedeb-ae52-459d-8c79-f08198f96874" providerId="ADAL" clId="{3BBA3D5E-265D-458D-8E4D-E0A372344D85}" dt="2023-12-14T05:51:45.485" v="5673" actId="1076"/>
          <ac:grpSpMkLst>
            <pc:docMk/>
            <pc:sldMk cId="3455886971" sldId="278"/>
            <ac:grpSpMk id="16" creationId="{D7A29740-0322-F508-9440-5BB61D0C3CA3}"/>
          </ac:grpSpMkLst>
        </pc:grpChg>
        <pc:picChg chg="add del mod">
          <ac:chgData name="Niranjan Cholendiran" userId="993aedeb-ae52-459d-8c79-f08198f96874" providerId="ADAL" clId="{3BBA3D5E-265D-458D-8E4D-E0A372344D85}" dt="2023-12-14T06:25:41.459" v="7088" actId="478"/>
          <ac:picMkLst>
            <pc:docMk/>
            <pc:sldMk cId="3455886971" sldId="278"/>
            <ac:picMk id="21" creationId="{7688CDF7-53D4-5480-375C-D76900461BA2}"/>
          </ac:picMkLst>
        </pc:picChg>
        <pc:picChg chg="add mod">
          <ac:chgData name="Niranjan Cholendiran" userId="993aedeb-ae52-459d-8c79-f08198f96874" providerId="ADAL" clId="{3BBA3D5E-265D-458D-8E4D-E0A372344D85}" dt="2023-12-14T06:37:42.015" v="7455" actId="1036"/>
          <ac:picMkLst>
            <pc:docMk/>
            <pc:sldMk cId="3455886971" sldId="278"/>
            <ac:picMk id="23" creationId="{3FB4948D-E465-397C-F5A0-BBD83F71A4B2}"/>
          </ac:picMkLst>
        </pc:picChg>
        <pc:cxnChg chg="mod">
          <ac:chgData name="Niranjan Cholendiran" userId="993aedeb-ae52-459d-8c79-f08198f96874" providerId="ADAL" clId="{3BBA3D5E-265D-458D-8E4D-E0A372344D85}" dt="2023-12-14T05:52:36.895" v="5709" actId="1036"/>
          <ac:cxnSpMkLst>
            <pc:docMk/>
            <pc:sldMk cId="3455886971" sldId="278"/>
            <ac:cxnSpMk id="37" creationId="{A0497DAB-CB5B-B19D-623C-39D133078E79}"/>
          </ac:cxnSpMkLst>
        </pc:cxnChg>
        <pc:cxnChg chg="mod">
          <ac:chgData name="Niranjan Cholendiran" userId="993aedeb-ae52-459d-8c79-f08198f96874" providerId="ADAL" clId="{3BBA3D5E-265D-458D-8E4D-E0A372344D85}" dt="2023-12-14T05:52:46.363" v="5710" actId="1076"/>
          <ac:cxnSpMkLst>
            <pc:docMk/>
            <pc:sldMk cId="3455886971" sldId="278"/>
            <ac:cxnSpMk id="40" creationId="{E39BA8DF-C90D-861F-0E3B-FBD8DCA6641E}"/>
          </ac:cxnSpMkLst>
        </pc:cxnChg>
        <pc:cxnChg chg="mod">
          <ac:chgData name="Niranjan Cholendiran" userId="993aedeb-ae52-459d-8c79-f08198f96874" providerId="ADAL" clId="{3BBA3D5E-265D-458D-8E4D-E0A372344D85}" dt="2023-12-14T05:51:45.485" v="5673" actId="1076"/>
          <ac:cxnSpMkLst>
            <pc:docMk/>
            <pc:sldMk cId="3455886971" sldId="278"/>
            <ac:cxnSpMk id="51" creationId="{53483F7E-C7C9-334A-4BB5-BFB0E2EA132B}"/>
          </ac:cxnSpMkLst>
        </pc:cxnChg>
        <pc:cxnChg chg="mod">
          <ac:chgData name="Niranjan Cholendiran" userId="993aedeb-ae52-459d-8c79-f08198f96874" providerId="ADAL" clId="{3BBA3D5E-265D-458D-8E4D-E0A372344D85}" dt="2023-12-14T05:51:45.485" v="5673" actId="1076"/>
          <ac:cxnSpMkLst>
            <pc:docMk/>
            <pc:sldMk cId="3455886971" sldId="278"/>
            <ac:cxnSpMk id="59" creationId="{F846C30E-09F8-D57A-0C21-56A09C7287E8}"/>
          </ac:cxnSpMkLst>
        </pc:cxnChg>
        <pc:cxnChg chg="mod">
          <ac:chgData name="Niranjan Cholendiran" userId="993aedeb-ae52-459d-8c79-f08198f96874" providerId="ADAL" clId="{3BBA3D5E-265D-458D-8E4D-E0A372344D85}" dt="2023-12-14T05:50:32.362" v="5567" actId="1038"/>
          <ac:cxnSpMkLst>
            <pc:docMk/>
            <pc:sldMk cId="3455886971" sldId="278"/>
            <ac:cxnSpMk id="66" creationId="{E881C3E8-14BE-1389-DE0D-98845832D4F2}"/>
          </ac:cxnSpMkLst>
        </pc:cxnChg>
        <pc:cxnChg chg="mod">
          <ac:chgData name="Niranjan Cholendiran" userId="993aedeb-ae52-459d-8c79-f08198f96874" providerId="ADAL" clId="{3BBA3D5E-265D-458D-8E4D-E0A372344D85}" dt="2023-12-14T05:50:32.362" v="5567" actId="1038"/>
          <ac:cxnSpMkLst>
            <pc:docMk/>
            <pc:sldMk cId="3455886971" sldId="278"/>
            <ac:cxnSpMk id="69" creationId="{9E20FFFF-6CF8-D771-6F59-D0DAA1706015}"/>
          </ac:cxnSpMkLst>
        </pc:cxnChg>
      </pc:sldChg>
      <pc:sldChg chg="modSp add del mod">
        <pc:chgData name="Niranjan Cholendiran" userId="993aedeb-ae52-459d-8c79-f08198f96874" providerId="ADAL" clId="{3BBA3D5E-265D-458D-8E4D-E0A372344D85}" dt="2023-12-14T05:48:47.538" v="5451" actId="47"/>
        <pc:sldMkLst>
          <pc:docMk/>
          <pc:sldMk cId="4165461257" sldId="278"/>
        </pc:sldMkLst>
        <pc:spChg chg="mod">
          <ac:chgData name="Niranjan Cholendiran" userId="993aedeb-ae52-459d-8c79-f08198f96874" providerId="ADAL" clId="{3BBA3D5E-265D-458D-8E4D-E0A372344D85}" dt="2023-12-14T05:48:45.924" v="5450" actId="1076"/>
          <ac:spMkLst>
            <pc:docMk/>
            <pc:sldMk cId="4165461257" sldId="278"/>
            <ac:spMk id="103" creationId="{E0CBA33F-8FB6-CFAB-5090-A108AA681692}"/>
          </ac:spMkLst>
        </pc:spChg>
        <pc:grpChg chg="mod">
          <ac:chgData name="Niranjan Cholendiran" userId="993aedeb-ae52-459d-8c79-f08198f96874" providerId="ADAL" clId="{3BBA3D5E-265D-458D-8E4D-E0A372344D85}" dt="2023-12-14T05:48:43.377" v="5448" actId="1076"/>
          <ac:grpSpMkLst>
            <pc:docMk/>
            <pc:sldMk cId="4165461257" sldId="278"/>
            <ac:grpSpMk id="34" creationId="{F7930C0C-E673-CD7B-9A93-3AEF49CE7A58}"/>
          </ac:grpSpMkLst>
        </pc:grpChg>
      </pc:sldChg>
      <pc:sldChg chg="addSp modSp add mod modTransition modNotesTx">
        <pc:chgData name="Niranjan Cholendiran" userId="993aedeb-ae52-459d-8c79-f08198f96874" providerId="ADAL" clId="{3BBA3D5E-265D-458D-8E4D-E0A372344D85}" dt="2023-12-14T09:46:23.222" v="11600"/>
        <pc:sldMkLst>
          <pc:docMk/>
          <pc:sldMk cId="1952103367" sldId="279"/>
        </pc:sldMkLst>
        <pc:spChg chg="add mod">
          <ac:chgData name="Niranjan Cholendiran" userId="993aedeb-ae52-459d-8c79-f08198f96874" providerId="ADAL" clId="{3BBA3D5E-265D-458D-8E4D-E0A372344D85}" dt="2023-12-14T06:59:31.960" v="8317" actId="1035"/>
          <ac:spMkLst>
            <pc:docMk/>
            <pc:sldMk cId="1952103367" sldId="279"/>
            <ac:spMk id="19" creationId="{C61F2D05-43CB-A0A9-45A2-15203E000591}"/>
          </ac:spMkLst>
        </pc:spChg>
        <pc:spChg chg="add mod">
          <ac:chgData name="Niranjan Cholendiran" userId="993aedeb-ae52-459d-8c79-f08198f96874" providerId="ADAL" clId="{3BBA3D5E-265D-458D-8E4D-E0A372344D85}" dt="2023-12-14T07:01:29.463" v="8377" actId="20577"/>
          <ac:spMkLst>
            <pc:docMk/>
            <pc:sldMk cId="1952103367" sldId="279"/>
            <ac:spMk id="20" creationId="{6932168E-59A8-A970-BDC5-870263AC7F1E}"/>
          </ac:spMkLst>
        </pc:spChg>
        <pc:spChg chg="mod">
          <ac:chgData name="Niranjan Cholendiran" userId="993aedeb-ae52-459d-8c79-f08198f96874" providerId="ADAL" clId="{3BBA3D5E-265D-458D-8E4D-E0A372344D85}" dt="2023-12-14T06:59:31.960" v="8317" actId="1035"/>
          <ac:spMkLst>
            <pc:docMk/>
            <pc:sldMk cId="1952103367" sldId="279"/>
            <ac:spMk id="24" creationId="{61C52966-5167-D222-4726-DF50BC504FAE}"/>
          </ac:spMkLst>
        </pc:spChg>
        <pc:spChg chg="mod">
          <ac:chgData name="Niranjan Cholendiran" userId="993aedeb-ae52-459d-8c79-f08198f96874" providerId="ADAL" clId="{3BBA3D5E-265D-458D-8E4D-E0A372344D85}" dt="2023-12-14T06:59:31.960" v="8317" actId="1035"/>
          <ac:spMkLst>
            <pc:docMk/>
            <pc:sldMk cId="1952103367" sldId="279"/>
            <ac:spMk id="25" creationId="{F84AD2C9-2115-7259-E5BD-234369768B47}"/>
          </ac:spMkLst>
        </pc:spChg>
        <pc:spChg chg="mod">
          <ac:chgData name="Niranjan Cholendiran" userId="993aedeb-ae52-459d-8c79-f08198f96874" providerId="ADAL" clId="{3BBA3D5E-265D-458D-8E4D-E0A372344D85}" dt="2023-12-14T06:59:31.960" v="8317" actId="1035"/>
          <ac:spMkLst>
            <pc:docMk/>
            <pc:sldMk cId="1952103367" sldId="279"/>
            <ac:spMk id="26" creationId="{0E4B592F-EC7E-3918-4408-323D6E0D9C56}"/>
          </ac:spMkLst>
        </pc:spChg>
        <pc:spChg chg="mod">
          <ac:chgData name="Niranjan Cholendiran" userId="993aedeb-ae52-459d-8c79-f08198f96874" providerId="ADAL" clId="{3BBA3D5E-265D-458D-8E4D-E0A372344D85}" dt="2023-12-14T06:59:31.960" v="8317" actId="1035"/>
          <ac:spMkLst>
            <pc:docMk/>
            <pc:sldMk cId="1952103367" sldId="279"/>
            <ac:spMk id="28" creationId="{E8B21AC2-7412-35D1-C117-91354CC52567}"/>
          </ac:spMkLst>
        </pc:spChg>
        <pc:spChg chg="mod">
          <ac:chgData name="Niranjan Cholendiran" userId="993aedeb-ae52-459d-8c79-f08198f96874" providerId="ADAL" clId="{3BBA3D5E-265D-458D-8E4D-E0A372344D85}" dt="2023-12-14T06:59:31.960" v="8317" actId="1035"/>
          <ac:spMkLst>
            <pc:docMk/>
            <pc:sldMk cId="1952103367" sldId="279"/>
            <ac:spMk id="30" creationId="{E7EB071F-AE63-2055-D562-8AD697E18992}"/>
          </ac:spMkLst>
        </pc:spChg>
        <pc:spChg chg="mod">
          <ac:chgData name="Niranjan Cholendiran" userId="993aedeb-ae52-459d-8c79-f08198f96874" providerId="ADAL" clId="{3BBA3D5E-265D-458D-8E4D-E0A372344D85}" dt="2023-12-14T06:59:31.960" v="8317" actId="1035"/>
          <ac:spMkLst>
            <pc:docMk/>
            <pc:sldMk cId="1952103367" sldId="279"/>
            <ac:spMk id="31" creationId="{D0447B84-6F73-7660-6864-791880738BB0}"/>
          </ac:spMkLst>
        </pc:spChg>
        <pc:spChg chg="mod">
          <ac:chgData name="Niranjan Cholendiran" userId="993aedeb-ae52-459d-8c79-f08198f96874" providerId="ADAL" clId="{3BBA3D5E-265D-458D-8E4D-E0A372344D85}" dt="2023-12-14T06:59:31.960" v="8317" actId="1035"/>
          <ac:spMkLst>
            <pc:docMk/>
            <pc:sldMk cId="1952103367" sldId="279"/>
            <ac:spMk id="36" creationId="{A2B22258-56E9-4832-2D43-07000BC73F9B}"/>
          </ac:spMkLst>
        </pc:spChg>
        <pc:spChg chg="mod">
          <ac:chgData name="Niranjan Cholendiran" userId="993aedeb-ae52-459d-8c79-f08198f96874" providerId="ADAL" clId="{3BBA3D5E-265D-458D-8E4D-E0A372344D85}" dt="2023-12-14T06:59:31.960" v="8317" actId="1035"/>
          <ac:spMkLst>
            <pc:docMk/>
            <pc:sldMk cId="1952103367" sldId="279"/>
            <ac:spMk id="38" creationId="{1DA60B2E-85C3-D58C-A3B4-92C7738087F4}"/>
          </ac:spMkLst>
        </pc:spChg>
        <pc:spChg chg="mod">
          <ac:chgData name="Niranjan Cholendiran" userId="993aedeb-ae52-459d-8c79-f08198f96874" providerId="ADAL" clId="{3BBA3D5E-265D-458D-8E4D-E0A372344D85}" dt="2023-12-14T06:59:31.960" v="8317" actId="1035"/>
          <ac:spMkLst>
            <pc:docMk/>
            <pc:sldMk cId="1952103367" sldId="279"/>
            <ac:spMk id="39" creationId="{721D0AC3-4CA0-1738-DA75-D99D885C37F8}"/>
          </ac:spMkLst>
        </pc:spChg>
        <pc:spChg chg="mod">
          <ac:chgData name="Niranjan Cholendiran" userId="993aedeb-ae52-459d-8c79-f08198f96874" providerId="ADAL" clId="{3BBA3D5E-265D-458D-8E4D-E0A372344D85}" dt="2023-12-14T07:00:17.685" v="8348" actId="1037"/>
          <ac:spMkLst>
            <pc:docMk/>
            <pc:sldMk cId="1952103367" sldId="279"/>
            <ac:spMk id="82" creationId="{FBFB1099-774D-84CE-A850-B6340A5050E6}"/>
          </ac:spMkLst>
        </pc:spChg>
        <pc:spChg chg="mod">
          <ac:chgData name="Niranjan Cholendiran" userId="993aedeb-ae52-459d-8c79-f08198f96874" providerId="ADAL" clId="{3BBA3D5E-265D-458D-8E4D-E0A372344D85}" dt="2023-12-14T06:59:31.960" v="8317" actId="1035"/>
          <ac:spMkLst>
            <pc:docMk/>
            <pc:sldMk cId="1952103367" sldId="279"/>
            <ac:spMk id="84" creationId="{932176D6-D651-B5C8-DC81-1790B4C3ACDD}"/>
          </ac:spMkLst>
        </pc:spChg>
        <pc:spChg chg="mod">
          <ac:chgData name="Niranjan Cholendiran" userId="993aedeb-ae52-459d-8c79-f08198f96874" providerId="ADAL" clId="{3BBA3D5E-265D-458D-8E4D-E0A372344D85}" dt="2023-12-14T06:59:31.960" v="8317" actId="1035"/>
          <ac:spMkLst>
            <pc:docMk/>
            <pc:sldMk cId="1952103367" sldId="279"/>
            <ac:spMk id="87" creationId="{DEDB3E31-1352-B02A-7E44-FCDB7048C23B}"/>
          </ac:spMkLst>
        </pc:spChg>
        <pc:spChg chg="mod">
          <ac:chgData name="Niranjan Cholendiran" userId="993aedeb-ae52-459d-8c79-f08198f96874" providerId="ADAL" clId="{3BBA3D5E-265D-458D-8E4D-E0A372344D85}" dt="2023-12-14T06:59:31.960" v="8317" actId="1035"/>
          <ac:spMkLst>
            <pc:docMk/>
            <pc:sldMk cId="1952103367" sldId="279"/>
            <ac:spMk id="89" creationId="{BDDEC0FB-615A-ACA1-24E9-FBC746A5E772}"/>
          </ac:spMkLst>
        </pc:spChg>
        <pc:grpChg chg="mod">
          <ac:chgData name="Niranjan Cholendiran" userId="993aedeb-ae52-459d-8c79-f08198f96874" providerId="ADAL" clId="{3BBA3D5E-265D-458D-8E4D-E0A372344D85}" dt="2023-12-14T06:59:31.960" v="8317" actId="1035"/>
          <ac:grpSpMkLst>
            <pc:docMk/>
            <pc:sldMk cId="1952103367" sldId="279"/>
            <ac:grpSpMk id="3" creationId="{2DA66070-3C5C-5A3A-C276-8222CF81C7A5}"/>
          </ac:grpSpMkLst>
        </pc:grpChg>
        <pc:grpChg chg="mod">
          <ac:chgData name="Niranjan Cholendiran" userId="993aedeb-ae52-459d-8c79-f08198f96874" providerId="ADAL" clId="{3BBA3D5E-265D-458D-8E4D-E0A372344D85}" dt="2023-12-14T06:59:31.960" v="8317" actId="1035"/>
          <ac:grpSpMkLst>
            <pc:docMk/>
            <pc:sldMk cId="1952103367" sldId="279"/>
            <ac:grpSpMk id="4" creationId="{FE03CF3E-AD8F-FE0C-C5FE-9C5BA7346E73}"/>
          </ac:grpSpMkLst>
        </pc:grpChg>
        <pc:grpChg chg="mod">
          <ac:chgData name="Niranjan Cholendiran" userId="993aedeb-ae52-459d-8c79-f08198f96874" providerId="ADAL" clId="{3BBA3D5E-265D-458D-8E4D-E0A372344D85}" dt="2023-12-14T06:39:46.749" v="7800" actId="1037"/>
          <ac:grpSpMkLst>
            <pc:docMk/>
            <pc:sldMk cId="1952103367" sldId="279"/>
            <ac:grpSpMk id="6" creationId="{388ECA79-36DC-A57D-C207-35361C298E32}"/>
          </ac:grpSpMkLst>
        </pc:grpChg>
        <pc:grpChg chg="mod">
          <ac:chgData name="Niranjan Cholendiran" userId="993aedeb-ae52-459d-8c79-f08198f96874" providerId="ADAL" clId="{3BBA3D5E-265D-458D-8E4D-E0A372344D85}" dt="2023-12-14T07:00:17.685" v="8348" actId="1037"/>
          <ac:grpSpMkLst>
            <pc:docMk/>
            <pc:sldMk cId="1952103367" sldId="279"/>
            <ac:grpSpMk id="8" creationId="{EAFF63E4-6654-B6A1-61F1-C98584E82697}"/>
          </ac:grpSpMkLst>
        </pc:grpChg>
        <pc:grpChg chg="mod">
          <ac:chgData name="Niranjan Cholendiran" userId="993aedeb-ae52-459d-8c79-f08198f96874" providerId="ADAL" clId="{3BBA3D5E-265D-458D-8E4D-E0A372344D85}" dt="2023-12-14T07:00:17.685" v="8348" actId="1037"/>
          <ac:grpSpMkLst>
            <pc:docMk/>
            <pc:sldMk cId="1952103367" sldId="279"/>
            <ac:grpSpMk id="10" creationId="{275F305B-2EF3-C1D1-F488-ABE9A68CD8FE}"/>
          </ac:grpSpMkLst>
        </pc:grpChg>
        <pc:grpChg chg="mod">
          <ac:chgData name="Niranjan Cholendiran" userId="993aedeb-ae52-459d-8c79-f08198f96874" providerId="ADAL" clId="{3BBA3D5E-265D-458D-8E4D-E0A372344D85}" dt="2023-12-14T06:59:31.960" v="8317" actId="1035"/>
          <ac:grpSpMkLst>
            <pc:docMk/>
            <pc:sldMk cId="1952103367" sldId="279"/>
            <ac:grpSpMk id="14" creationId="{D771F2ED-84F1-518E-CE61-90D2C5EE68FB}"/>
          </ac:grpSpMkLst>
        </pc:grpChg>
        <pc:grpChg chg="mod">
          <ac:chgData name="Niranjan Cholendiran" userId="993aedeb-ae52-459d-8c79-f08198f96874" providerId="ADAL" clId="{3BBA3D5E-265D-458D-8E4D-E0A372344D85}" dt="2023-12-14T06:59:31.960" v="8317" actId="1035"/>
          <ac:grpSpMkLst>
            <pc:docMk/>
            <pc:sldMk cId="1952103367" sldId="279"/>
            <ac:grpSpMk id="15" creationId="{87F8820E-AF46-C636-1A95-FF95A6B25775}"/>
          </ac:grpSpMkLst>
        </pc:grpChg>
        <pc:grpChg chg="mod">
          <ac:chgData name="Niranjan Cholendiran" userId="993aedeb-ae52-459d-8c79-f08198f96874" providerId="ADAL" clId="{3BBA3D5E-265D-458D-8E4D-E0A372344D85}" dt="2023-12-14T06:59:31.960" v="8317" actId="1035"/>
          <ac:grpSpMkLst>
            <pc:docMk/>
            <pc:sldMk cId="1952103367" sldId="279"/>
            <ac:grpSpMk id="16" creationId="{D7A29740-0322-F508-9440-5BB61D0C3CA3}"/>
          </ac:grpSpMkLst>
        </pc:grpChg>
        <pc:picChg chg="mod">
          <ac:chgData name="Niranjan Cholendiran" userId="993aedeb-ae52-459d-8c79-f08198f96874" providerId="ADAL" clId="{3BBA3D5E-265D-458D-8E4D-E0A372344D85}" dt="2023-12-14T06:59:31.960" v="8317" actId="1035"/>
          <ac:picMkLst>
            <pc:docMk/>
            <pc:sldMk cId="1952103367" sldId="279"/>
            <ac:picMk id="23" creationId="{3FB4948D-E465-397C-F5A0-BBD83F71A4B2}"/>
          </ac:picMkLst>
        </pc:picChg>
        <pc:cxnChg chg="mod">
          <ac:chgData name="Niranjan Cholendiran" userId="993aedeb-ae52-459d-8c79-f08198f96874" providerId="ADAL" clId="{3BBA3D5E-265D-458D-8E4D-E0A372344D85}" dt="2023-12-14T06:59:31.960" v="8317" actId="1035"/>
          <ac:cxnSpMkLst>
            <pc:docMk/>
            <pc:sldMk cId="1952103367" sldId="279"/>
            <ac:cxnSpMk id="37" creationId="{A0497DAB-CB5B-B19D-623C-39D133078E79}"/>
          </ac:cxnSpMkLst>
        </pc:cxnChg>
        <pc:cxnChg chg="mod">
          <ac:chgData name="Niranjan Cholendiran" userId="993aedeb-ae52-459d-8c79-f08198f96874" providerId="ADAL" clId="{3BBA3D5E-265D-458D-8E4D-E0A372344D85}" dt="2023-12-14T06:59:31.960" v="8317" actId="1035"/>
          <ac:cxnSpMkLst>
            <pc:docMk/>
            <pc:sldMk cId="1952103367" sldId="279"/>
            <ac:cxnSpMk id="40" creationId="{E39BA8DF-C90D-861F-0E3B-FBD8DCA6641E}"/>
          </ac:cxnSpMkLst>
        </pc:cxnChg>
        <pc:cxnChg chg="mod">
          <ac:chgData name="Niranjan Cholendiran" userId="993aedeb-ae52-459d-8c79-f08198f96874" providerId="ADAL" clId="{3BBA3D5E-265D-458D-8E4D-E0A372344D85}" dt="2023-12-14T06:59:31.960" v="8317" actId="1035"/>
          <ac:cxnSpMkLst>
            <pc:docMk/>
            <pc:sldMk cId="1952103367" sldId="279"/>
            <ac:cxnSpMk id="51" creationId="{53483F7E-C7C9-334A-4BB5-BFB0E2EA132B}"/>
          </ac:cxnSpMkLst>
        </pc:cxnChg>
        <pc:cxnChg chg="mod">
          <ac:chgData name="Niranjan Cholendiran" userId="993aedeb-ae52-459d-8c79-f08198f96874" providerId="ADAL" clId="{3BBA3D5E-265D-458D-8E4D-E0A372344D85}" dt="2023-12-14T07:00:17.685" v="8348" actId="1037"/>
          <ac:cxnSpMkLst>
            <pc:docMk/>
            <pc:sldMk cId="1952103367" sldId="279"/>
            <ac:cxnSpMk id="59" creationId="{F846C30E-09F8-D57A-0C21-56A09C7287E8}"/>
          </ac:cxnSpMkLst>
        </pc:cxnChg>
        <pc:cxnChg chg="mod">
          <ac:chgData name="Niranjan Cholendiran" userId="993aedeb-ae52-459d-8c79-f08198f96874" providerId="ADAL" clId="{3BBA3D5E-265D-458D-8E4D-E0A372344D85}" dt="2023-12-14T07:00:27.540" v="8350" actId="14100"/>
          <ac:cxnSpMkLst>
            <pc:docMk/>
            <pc:sldMk cId="1952103367" sldId="279"/>
            <ac:cxnSpMk id="66" creationId="{E881C3E8-14BE-1389-DE0D-98845832D4F2}"/>
          </ac:cxnSpMkLst>
        </pc:cxnChg>
        <pc:cxnChg chg="mod">
          <ac:chgData name="Niranjan Cholendiran" userId="993aedeb-ae52-459d-8c79-f08198f96874" providerId="ADAL" clId="{3BBA3D5E-265D-458D-8E4D-E0A372344D85}" dt="2023-12-14T07:00:22.427" v="8349" actId="14100"/>
          <ac:cxnSpMkLst>
            <pc:docMk/>
            <pc:sldMk cId="1952103367" sldId="279"/>
            <ac:cxnSpMk id="69" creationId="{9E20FFFF-6CF8-D771-6F59-D0DAA1706015}"/>
          </ac:cxnSpMkLst>
        </pc:cxnChg>
      </pc:sldChg>
      <pc:sldChg chg="modSp add del mod">
        <pc:chgData name="Niranjan Cholendiran" userId="993aedeb-ae52-459d-8c79-f08198f96874" providerId="ADAL" clId="{3BBA3D5E-265D-458D-8E4D-E0A372344D85}" dt="2023-12-14T06:39:07.422" v="7601" actId="47"/>
        <pc:sldMkLst>
          <pc:docMk/>
          <pc:sldMk cId="2393991868" sldId="279"/>
        </pc:sldMkLst>
        <pc:spChg chg="mod">
          <ac:chgData name="Niranjan Cholendiran" userId="993aedeb-ae52-459d-8c79-f08198f96874" providerId="ADAL" clId="{3BBA3D5E-265D-458D-8E4D-E0A372344D85}" dt="2023-12-14T06:39:01.338" v="7600" actId="368"/>
          <ac:spMkLst>
            <pc:docMk/>
            <pc:sldMk cId="2393991868" sldId="279"/>
            <ac:spMk id="24" creationId="{61C52966-5167-D222-4726-DF50BC504FAE}"/>
          </ac:spMkLst>
        </pc:spChg>
        <pc:spChg chg="mod">
          <ac:chgData name="Niranjan Cholendiran" userId="993aedeb-ae52-459d-8c79-f08198f96874" providerId="ADAL" clId="{3BBA3D5E-265D-458D-8E4D-E0A372344D85}" dt="2023-12-14T06:39:01.338" v="7600" actId="368"/>
          <ac:spMkLst>
            <pc:docMk/>
            <pc:sldMk cId="2393991868" sldId="279"/>
            <ac:spMk id="25" creationId="{F84AD2C9-2115-7259-E5BD-234369768B47}"/>
          </ac:spMkLst>
        </pc:spChg>
        <pc:spChg chg="mod">
          <ac:chgData name="Niranjan Cholendiran" userId="993aedeb-ae52-459d-8c79-f08198f96874" providerId="ADAL" clId="{3BBA3D5E-265D-458D-8E4D-E0A372344D85}" dt="2023-12-14T06:39:01.338" v="7600" actId="368"/>
          <ac:spMkLst>
            <pc:docMk/>
            <pc:sldMk cId="2393991868" sldId="279"/>
            <ac:spMk id="26" creationId="{0E4B592F-EC7E-3918-4408-323D6E0D9C56}"/>
          </ac:spMkLst>
        </pc:spChg>
        <pc:spChg chg="mod">
          <ac:chgData name="Niranjan Cholendiran" userId="993aedeb-ae52-459d-8c79-f08198f96874" providerId="ADAL" clId="{3BBA3D5E-265D-458D-8E4D-E0A372344D85}" dt="2023-12-14T06:39:01.338" v="7600" actId="368"/>
          <ac:spMkLst>
            <pc:docMk/>
            <pc:sldMk cId="2393991868" sldId="279"/>
            <ac:spMk id="28" creationId="{E8B21AC2-7412-35D1-C117-91354CC52567}"/>
          </ac:spMkLst>
        </pc:spChg>
        <pc:spChg chg="mod">
          <ac:chgData name="Niranjan Cholendiran" userId="993aedeb-ae52-459d-8c79-f08198f96874" providerId="ADAL" clId="{3BBA3D5E-265D-458D-8E4D-E0A372344D85}" dt="2023-12-14T06:39:01.338" v="7600" actId="368"/>
          <ac:spMkLst>
            <pc:docMk/>
            <pc:sldMk cId="2393991868" sldId="279"/>
            <ac:spMk id="30" creationId="{E7EB071F-AE63-2055-D562-8AD697E18992}"/>
          </ac:spMkLst>
        </pc:spChg>
        <pc:spChg chg="mod">
          <ac:chgData name="Niranjan Cholendiran" userId="993aedeb-ae52-459d-8c79-f08198f96874" providerId="ADAL" clId="{3BBA3D5E-265D-458D-8E4D-E0A372344D85}" dt="2023-12-14T06:39:01.338" v="7600" actId="368"/>
          <ac:spMkLst>
            <pc:docMk/>
            <pc:sldMk cId="2393991868" sldId="279"/>
            <ac:spMk id="31" creationId="{D0447B84-6F73-7660-6864-791880738BB0}"/>
          </ac:spMkLst>
        </pc:spChg>
        <pc:spChg chg="mod">
          <ac:chgData name="Niranjan Cholendiran" userId="993aedeb-ae52-459d-8c79-f08198f96874" providerId="ADAL" clId="{3BBA3D5E-265D-458D-8E4D-E0A372344D85}" dt="2023-12-14T06:39:01.338" v="7600" actId="368"/>
          <ac:spMkLst>
            <pc:docMk/>
            <pc:sldMk cId="2393991868" sldId="279"/>
            <ac:spMk id="36" creationId="{A2B22258-56E9-4832-2D43-07000BC73F9B}"/>
          </ac:spMkLst>
        </pc:spChg>
        <pc:spChg chg="mod">
          <ac:chgData name="Niranjan Cholendiran" userId="993aedeb-ae52-459d-8c79-f08198f96874" providerId="ADAL" clId="{3BBA3D5E-265D-458D-8E4D-E0A372344D85}" dt="2023-12-14T06:39:01.338" v="7600" actId="368"/>
          <ac:spMkLst>
            <pc:docMk/>
            <pc:sldMk cId="2393991868" sldId="279"/>
            <ac:spMk id="38" creationId="{1DA60B2E-85C3-D58C-A3B4-92C7738087F4}"/>
          </ac:spMkLst>
        </pc:spChg>
        <pc:spChg chg="mod">
          <ac:chgData name="Niranjan Cholendiran" userId="993aedeb-ae52-459d-8c79-f08198f96874" providerId="ADAL" clId="{3BBA3D5E-265D-458D-8E4D-E0A372344D85}" dt="2023-12-14T06:39:01.338" v="7600" actId="368"/>
          <ac:spMkLst>
            <pc:docMk/>
            <pc:sldMk cId="2393991868" sldId="279"/>
            <ac:spMk id="39" creationId="{721D0AC3-4CA0-1738-DA75-D99D885C37F8}"/>
          </ac:spMkLst>
        </pc:spChg>
        <pc:spChg chg="mod">
          <ac:chgData name="Niranjan Cholendiran" userId="993aedeb-ae52-459d-8c79-f08198f96874" providerId="ADAL" clId="{3BBA3D5E-265D-458D-8E4D-E0A372344D85}" dt="2023-12-14T06:38:58.247" v="7598" actId="1037"/>
          <ac:spMkLst>
            <pc:docMk/>
            <pc:sldMk cId="2393991868" sldId="279"/>
            <ac:spMk id="82" creationId="{FBFB1099-774D-84CE-A850-B6340A5050E6}"/>
          </ac:spMkLst>
        </pc:spChg>
        <pc:spChg chg="mod">
          <ac:chgData name="Niranjan Cholendiran" userId="993aedeb-ae52-459d-8c79-f08198f96874" providerId="ADAL" clId="{3BBA3D5E-265D-458D-8E4D-E0A372344D85}" dt="2023-12-14T06:38:58.247" v="7598" actId="1037"/>
          <ac:spMkLst>
            <pc:docMk/>
            <pc:sldMk cId="2393991868" sldId="279"/>
            <ac:spMk id="84" creationId="{932176D6-D651-B5C8-DC81-1790B4C3ACDD}"/>
          </ac:spMkLst>
        </pc:spChg>
        <pc:spChg chg="mod">
          <ac:chgData name="Niranjan Cholendiran" userId="993aedeb-ae52-459d-8c79-f08198f96874" providerId="ADAL" clId="{3BBA3D5E-265D-458D-8E4D-E0A372344D85}" dt="2023-12-14T06:38:58.247" v="7598" actId="1037"/>
          <ac:spMkLst>
            <pc:docMk/>
            <pc:sldMk cId="2393991868" sldId="279"/>
            <ac:spMk id="87" creationId="{DEDB3E31-1352-B02A-7E44-FCDB7048C23B}"/>
          </ac:spMkLst>
        </pc:spChg>
        <pc:spChg chg="mod">
          <ac:chgData name="Niranjan Cholendiran" userId="993aedeb-ae52-459d-8c79-f08198f96874" providerId="ADAL" clId="{3BBA3D5E-265D-458D-8E4D-E0A372344D85}" dt="2023-12-14T06:38:58.247" v="7598" actId="1037"/>
          <ac:spMkLst>
            <pc:docMk/>
            <pc:sldMk cId="2393991868" sldId="279"/>
            <ac:spMk id="89" creationId="{BDDEC0FB-615A-ACA1-24E9-FBC746A5E772}"/>
          </ac:spMkLst>
        </pc:spChg>
        <pc:grpChg chg="mod">
          <ac:chgData name="Niranjan Cholendiran" userId="993aedeb-ae52-459d-8c79-f08198f96874" providerId="ADAL" clId="{3BBA3D5E-265D-458D-8E4D-E0A372344D85}" dt="2023-12-14T06:38:58.247" v="7598" actId="1037"/>
          <ac:grpSpMkLst>
            <pc:docMk/>
            <pc:sldMk cId="2393991868" sldId="279"/>
            <ac:grpSpMk id="3" creationId="{2DA66070-3C5C-5A3A-C276-8222CF81C7A5}"/>
          </ac:grpSpMkLst>
        </pc:grpChg>
        <pc:grpChg chg="mod">
          <ac:chgData name="Niranjan Cholendiran" userId="993aedeb-ae52-459d-8c79-f08198f96874" providerId="ADAL" clId="{3BBA3D5E-265D-458D-8E4D-E0A372344D85}" dt="2023-12-14T06:38:58.247" v="7598" actId="1037"/>
          <ac:grpSpMkLst>
            <pc:docMk/>
            <pc:sldMk cId="2393991868" sldId="279"/>
            <ac:grpSpMk id="4" creationId="{FE03CF3E-AD8F-FE0C-C5FE-9C5BA7346E73}"/>
          </ac:grpSpMkLst>
        </pc:grpChg>
        <pc:grpChg chg="mod">
          <ac:chgData name="Niranjan Cholendiran" userId="993aedeb-ae52-459d-8c79-f08198f96874" providerId="ADAL" clId="{3BBA3D5E-265D-458D-8E4D-E0A372344D85}" dt="2023-12-14T06:38:58.247" v="7598" actId="1037"/>
          <ac:grpSpMkLst>
            <pc:docMk/>
            <pc:sldMk cId="2393991868" sldId="279"/>
            <ac:grpSpMk id="6" creationId="{388ECA79-36DC-A57D-C207-35361C298E32}"/>
          </ac:grpSpMkLst>
        </pc:grpChg>
        <pc:grpChg chg="mod">
          <ac:chgData name="Niranjan Cholendiran" userId="993aedeb-ae52-459d-8c79-f08198f96874" providerId="ADAL" clId="{3BBA3D5E-265D-458D-8E4D-E0A372344D85}" dt="2023-12-14T06:38:58.247" v="7598" actId="1037"/>
          <ac:grpSpMkLst>
            <pc:docMk/>
            <pc:sldMk cId="2393991868" sldId="279"/>
            <ac:grpSpMk id="8" creationId="{EAFF63E4-6654-B6A1-61F1-C98584E82697}"/>
          </ac:grpSpMkLst>
        </pc:grpChg>
        <pc:grpChg chg="mod">
          <ac:chgData name="Niranjan Cholendiran" userId="993aedeb-ae52-459d-8c79-f08198f96874" providerId="ADAL" clId="{3BBA3D5E-265D-458D-8E4D-E0A372344D85}" dt="2023-12-14T06:38:58.247" v="7598" actId="1037"/>
          <ac:grpSpMkLst>
            <pc:docMk/>
            <pc:sldMk cId="2393991868" sldId="279"/>
            <ac:grpSpMk id="10" creationId="{275F305B-2EF3-C1D1-F488-ABE9A68CD8FE}"/>
          </ac:grpSpMkLst>
        </pc:grpChg>
        <pc:grpChg chg="mod">
          <ac:chgData name="Niranjan Cholendiran" userId="993aedeb-ae52-459d-8c79-f08198f96874" providerId="ADAL" clId="{3BBA3D5E-265D-458D-8E4D-E0A372344D85}" dt="2023-12-14T06:38:58.247" v="7598" actId="1037"/>
          <ac:grpSpMkLst>
            <pc:docMk/>
            <pc:sldMk cId="2393991868" sldId="279"/>
            <ac:grpSpMk id="14" creationId="{D771F2ED-84F1-518E-CE61-90D2C5EE68FB}"/>
          </ac:grpSpMkLst>
        </pc:grpChg>
        <pc:grpChg chg="mod">
          <ac:chgData name="Niranjan Cholendiran" userId="993aedeb-ae52-459d-8c79-f08198f96874" providerId="ADAL" clId="{3BBA3D5E-265D-458D-8E4D-E0A372344D85}" dt="2023-12-14T06:38:58.247" v="7598" actId="1037"/>
          <ac:grpSpMkLst>
            <pc:docMk/>
            <pc:sldMk cId="2393991868" sldId="279"/>
            <ac:grpSpMk id="15" creationId="{87F8820E-AF46-C636-1A95-FF95A6B25775}"/>
          </ac:grpSpMkLst>
        </pc:grpChg>
        <pc:grpChg chg="mod">
          <ac:chgData name="Niranjan Cholendiran" userId="993aedeb-ae52-459d-8c79-f08198f96874" providerId="ADAL" clId="{3BBA3D5E-265D-458D-8E4D-E0A372344D85}" dt="2023-12-14T06:38:58.247" v="7598" actId="1037"/>
          <ac:grpSpMkLst>
            <pc:docMk/>
            <pc:sldMk cId="2393991868" sldId="279"/>
            <ac:grpSpMk id="16" creationId="{D7A29740-0322-F508-9440-5BB61D0C3CA3}"/>
          </ac:grpSpMkLst>
        </pc:grpChg>
        <pc:picChg chg="mod">
          <ac:chgData name="Niranjan Cholendiran" userId="993aedeb-ae52-459d-8c79-f08198f96874" providerId="ADAL" clId="{3BBA3D5E-265D-458D-8E4D-E0A372344D85}" dt="2023-12-14T06:38:59.504" v="7599" actId="1037"/>
          <ac:picMkLst>
            <pc:docMk/>
            <pc:sldMk cId="2393991868" sldId="279"/>
            <ac:picMk id="23" creationId="{3FB4948D-E465-397C-F5A0-BBD83F71A4B2}"/>
          </ac:picMkLst>
        </pc:picChg>
        <pc:picChg chg="mod">
          <ac:chgData name="Niranjan Cholendiran" userId="993aedeb-ae52-459d-8c79-f08198f96874" providerId="ADAL" clId="{3BBA3D5E-265D-458D-8E4D-E0A372344D85}" dt="2023-12-14T06:38:58.247" v="7598" actId="1037"/>
          <ac:picMkLst>
            <pc:docMk/>
            <pc:sldMk cId="2393991868" sldId="279"/>
            <ac:picMk id="131" creationId="{B45F6304-FDAE-BA38-756B-286899902C7A}"/>
          </ac:picMkLst>
        </pc:picChg>
        <pc:picChg chg="mod">
          <ac:chgData name="Niranjan Cholendiran" userId="993aedeb-ae52-459d-8c79-f08198f96874" providerId="ADAL" clId="{3BBA3D5E-265D-458D-8E4D-E0A372344D85}" dt="2023-12-14T06:38:58.247" v="7598" actId="1037"/>
          <ac:picMkLst>
            <pc:docMk/>
            <pc:sldMk cId="2393991868" sldId="279"/>
            <ac:picMk id="132" creationId="{9F15A679-84F9-81EE-18C4-D0CBEA15EA1E}"/>
          </ac:picMkLst>
        </pc:picChg>
        <pc:cxnChg chg="mod">
          <ac:chgData name="Niranjan Cholendiran" userId="993aedeb-ae52-459d-8c79-f08198f96874" providerId="ADAL" clId="{3BBA3D5E-265D-458D-8E4D-E0A372344D85}" dt="2023-12-14T06:38:58.247" v="7598" actId="1037"/>
          <ac:cxnSpMkLst>
            <pc:docMk/>
            <pc:sldMk cId="2393991868" sldId="279"/>
            <ac:cxnSpMk id="37" creationId="{A0497DAB-CB5B-B19D-623C-39D133078E79}"/>
          </ac:cxnSpMkLst>
        </pc:cxnChg>
        <pc:cxnChg chg="mod">
          <ac:chgData name="Niranjan Cholendiran" userId="993aedeb-ae52-459d-8c79-f08198f96874" providerId="ADAL" clId="{3BBA3D5E-265D-458D-8E4D-E0A372344D85}" dt="2023-12-14T06:38:58.247" v="7598" actId="1037"/>
          <ac:cxnSpMkLst>
            <pc:docMk/>
            <pc:sldMk cId="2393991868" sldId="279"/>
            <ac:cxnSpMk id="40" creationId="{E39BA8DF-C90D-861F-0E3B-FBD8DCA6641E}"/>
          </ac:cxnSpMkLst>
        </pc:cxnChg>
        <pc:cxnChg chg="mod">
          <ac:chgData name="Niranjan Cholendiran" userId="993aedeb-ae52-459d-8c79-f08198f96874" providerId="ADAL" clId="{3BBA3D5E-265D-458D-8E4D-E0A372344D85}" dt="2023-12-14T06:38:58.247" v="7598" actId="1037"/>
          <ac:cxnSpMkLst>
            <pc:docMk/>
            <pc:sldMk cId="2393991868" sldId="279"/>
            <ac:cxnSpMk id="51" creationId="{53483F7E-C7C9-334A-4BB5-BFB0E2EA132B}"/>
          </ac:cxnSpMkLst>
        </pc:cxnChg>
        <pc:cxnChg chg="mod">
          <ac:chgData name="Niranjan Cholendiran" userId="993aedeb-ae52-459d-8c79-f08198f96874" providerId="ADAL" clId="{3BBA3D5E-265D-458D-8E4D-E0A372344D85}" dt="2023-12-14T06:38:58.247" v="7598" actId="1037"/>
          <ac:cxnSpMkLst>
            <pc:docMk/>
            <pc:sldMk cId="2393991868" sldId="279"/>
            <ac:cxnSpMk id="59" creationId="{F846C30E-09F8-D57A-0C21-56A09C7287E8}"/>
          </ac:cxnSpMkLst>
        </pc:cxnChg>
        <pc:cxnChg chg="mod">
          <ac:chgData name="Niranjan Cholendiran" userId="993aedeb-ae52-459d-8c79-f08198f96874" providerId="ADAL" clId="{3BBA3D5E-265D-458D-8E4D-E0A372344D85}" dt="2023-12-14T06:38:58.247" v="7598" actId="1037"/>
          <ac:cxnSpMkLst>
            <pc:docMk/>
            <pc:sldMk cId="2393991868" sldId="279"/>
            <ac:cxnSpMk id="66" creationId="{E881C3E8-14BE-1389-DE0D-98845832D4F2}"/>
          </ac:cxnSpMkLst>
        </pc:cxnChg>
        <pc:cxnChg chg="mod">
          <ac:chgData name="Niranjan Cholendiran" userId="993aedeb-ae52-459d-8c79-f08198f96874" providerId="ADAL" clId="{3BBA3D5E-265D-458D-8E4D-E0A372344D85}" dt="2023-12-14T06:38:58.247" v="7598" actId="1037"/>
          <ac:cxnSpMkLst>
            <pc:docMk/>
            <pc:sldMk cId="2393991868" sldId="279"/>
            <ac:cxnSpMk id="69" creationId="{9E20FFFF-6CF8-D771-6F59-D0DAA1706015}"/>
          </ac:cxnSpMkLst>
        </pc:cxnChg>
      </pc:sldChg>
      <pc:sldChg chg="delSp modSp add mod modTransition modNotesTx">
        <pc:chgData name="Niranjan Cholendiran" userId="993aedeb-ae52-459d-8c79-f08198f96874" providerId="ADAL" clId="{3BBA3D5E-265D-458D-8E4D-E0A372344D85}" dt="2023-12-14T09:46:24.198" v="11601"/>
        <pc:sldMkLst>
          <pc:docMk/>
          <pc:sldMk cId="1021094203" sldId="280"/>
        </pc:sldMkLst>
        <pc:spChg chg="del">
          <ac:chgData name="Niranjan Cholendiran" userId="993aedeb-ae52-459d-8c79-f08198f96874" providerId="ADAL" clId="{3BBA3D5E-265D-458D-8E4D-E0A372344D85}" dt="2023-12-14T07:06:40.700" v="8732" actId="478"/>
          <ac:spMkLst>
            <pc:docMk/>
            <pc:sldMk cId="1021094203" sldId="280"/>
            <ac:spMk id="19" creationId="{C61F2D05-43CB-A0A9-45A2-15203E000591}"/>
          </ac:spMkLst>
        </pc:spChg>
        <pc:spChg chg="mod">
          <ac:chgData name="Niranjan Cholendiran" userId="993aedeb-ae52-459d-8c79-f08198f96874" providerId="ADAL" clId="{3BBA3D5E-265D-458D-8E4D-E0A372344D85}" dt="2023-12-14T07:07:12.056" v="8822" actId="1076"/>
          <ac:spMkLst>
            <pc:docMk/>
            <pc:sldMk cId="1021094203" sldId="280"/>
            <ac:spMk id="20" creationId="{6932168E-59A8-A970-BDC5-870263AC7F1E}"/>
          </ac:spMkLst>
        </pc:spChg>
        <pc:spChg chg="del">
          <ac:chgData name="Niranjan Cholendiran" userId="993aedeb-ae52-459d-8c79-f08198f96874" providerId="ADAL" clId="{3BBA3D5E-265D-458D-8E4D-E0A372344D85}" dt="2023-12-14T07:06:34.121" v="8730" actId="478"/>
          <ac:spMkLst>
            <pc:docMk/>
            <pc:sldMk cId="1021094203" sldId="280"/>
            <ac:spMk id="24" creationId="{61C52966-5167-D222-4726-DF50BC504FAE}"/>
          </ac:spMkLst>
        </pc:spChg>
        <pc:spChg chg="del">
          <ac:chgData name="Niranjan Cholendiran" userId="993aedeb-ae52-459d-8c79-f08198f96874" providerId="ADAL" clId="{3BBA3D5E-265D-458D-8E4D-E0A372344D85}" dt="2023-12-14T07:06:32.333" v="8729" actId="478"/>
          <ac:spMkLst>
            <pc:docMk/>
            <pc:sldMk cId="1021094203" sldId="280"/>
            <ac:spMk id="25" creationId="{F84AD2C9-2115-7259-E5BD-234369768B47}"/>
          </ac:spMkLst>
        </pc:spChg>
        <pc:spChg chg="del">
          <ac:chgData name="Niranjan Cholendiran" userId="993aedeb-ae52-459d-8c79-f08198f96874" providerId="ADAL" clId="{3BBA3D5E-265D-458D-8E4D-E0A372344D85}" dt="2023-12-14T07:06:32.333" v="8729" actId="478"/>
          <ac:spMkLst>
            <pc:docMk/>
            <pc:sldMk cId="1021094203" sldId="280"/>
            <ac:spMk id="26" creationId="{0E4B592F-EC7E-3918-4408-323D6E0D9C56}"/>
          </ac:spMkLst>
        </pc:spChg>
        <pc:spChg chg="del">
          <ac:chgData name="Niranjan Cholendiran" userId="993aedeb-ae52-459d-8c79-f08198f96874" providerId="ADAL" clId="{3BBA3D5E-265D-458D-8E4D-E0A372344D85}" dt="2023-12-14T07:06:36.877" v="8731" actId="478"/>
          <ac:spMkLst>
            <pc:docMk/>
            <pc:sldMk cId="1021094203" sldId="280"/>
            <ac:spMk id="28" creationId="{E8B21AC2-7412-35D1-C117-91354CC52567}"/>
          </ac:spMkLst>
        </pc:spChg>
        <pc:spChg chg="del">
          <ac:chgData name="Niranjan Cholendiran" userId="993aedeb-ae52-459d-8c79-f08198f96874" providerId="ADAL" clId="{3BBA3D5E-265D-458D-8E4D-E0A372344D85}" dt="2023-12-14T07:06:32.333" v="8729" actId="478"/>
          <ac:spMkLst>
            <pc:docMk/>
            <pc:sldMk cId="1021094203" sldId="280"/>
            <ac:spMk id="30" creationId="{E7EB071F-AE63-2055-D562-8AD697E18992}"/>
          </ac:spMkLst>
        </pc:spChg>
        <pc:spChg chg="del">
          <ac:chgData name="Niranjan Cholendiran" userId="993aedeb-ae52-459d-8c79-f08198f96874" providerId="ADAL" clId="{3BBA3D5E-265D-458D-8E4D-E0A372344D85}" dt="2023-12-14T07:06:36.877" v="8731" actId="478"/>
          <ac:spMkLst>
            <pc:docMk/>
            <pc:sldMk cId="1021094203" sldId="280"/>
            <ac:spMk id="31" creationId="{D0447B84-6F73-7660-6864-791880738BB0}"/>
          </ac:spMkLst>
        </pc:spChg>
        <pc:spChg chg="del">
          <ac:chgData name="Niranjan Cholendiran" userId="993aedeb-ae52-459d-8c79-f08198f96874" providerId="ADAL" clId="{3BBA3D5E-265D-458D-8E4D-E0A372344D85}" dt="2023-12-14T07:06:26.990" v="8727" actId="478"/>
          <ac:spMkLst>
            <pc:docMk/>
            <pc:sldMk cId="1021094203" sldId="280"/>
            <ac:spMk id="36" creationId="{A2B22258-56E9-4832-2D43-07000BC73F9B}"/>
          </ac:spMkLst>
        </pc:spChg>
        <pc:spChg chg="del">
          <ac:chgData name="Niranjan Cholendiran" userId="993aedeb-ae52-459d-8c79-f08198f96874" providerId="ADAL" clId="{3BBA3D5E-265D-458D-8E4D-E0A372344D85}" dt="2023-12-14T07:06:23.330" v="8725" actId="478"/>
          <ac:spMkLst>
            <pc:docMk/>
            <pc:sldMk cId="1021094203" sldId="280"/>
            <ac:spMk id="38" creationId="{1DA60B2E-85C3-D58C-A3B4-92C7738087F4}"/>
          </ac:spMkLst>
        </pc:spChg>
        <pc:spChg chg="del">
          <ac:chgData name="Niranjan Cholendiran" userId="993aedeb-ae52-459d-8c79-f08198f96874" providerId="ADAL" clId="{3BBA3D5E-265D-458D-8E4D-E0A372344D85}" dt="2023-12-14T07:06:28.950" v="8728" actId="478"/>
          <ac:spMkLst>
            <pc:docMk/>
            <pc:sldMk cId="1021094203" sldId="280"/>
            <ac:spMk id="39" creationId="{721D0AC3-4CA0-1738-DA75-D99D885C37F8}"/>
          </ac:spMkLst>
        </pc:spChg>
        <pc:spChg chg="mod">
          <ac:chgData name="Niranjan Cholendiran" userId="993aedeb-ae52-459d-8c79-f08198f96874" providerId="ADAL" clId="{3BBA3D5E-265D-458D-8E4D-E0A372344D85}" dt="2023-12-14T07:11:00.653" v="9103" actId="1035"/>
          <ac:spMkLst>
            <pc:docMk/>
            <pc:sldMk cId="1021094203" sldId="280"/>
            <ac:spMk id="82" creationId="{FBFB1099-774D-84CE-A850-B6340A5050E6}"/>
          </ac:spMkLst>
        </pc:spChg>
        <pc:spChg chg="del">
          <ac:chgData name="Niranjan Cholendiran" userId="993aedeb-ae52-459d-8c79-f08198f96874" providerId="ADAL" clId="{3BBA3D5E-265D-458D-8E4D-E0A372344D85}" dt="2023-12-14T07:06:40.700" v="8732" actId="478"/>
          <ac:spMkLst>
            <pc:docMk/>
            <pc:sldMk cId="1021094203" sldId="280"/>
            <ac:spMk id="84" creationId="{932176D6-D651-B5C8-DC81-1790B4C3ACDD}"/>
          </ac:spMkLst>
        </pc:spChg>
        <pc:spChg chg="del">
          <ac:chgData name="Niranjan Cholendiran" userId="993aedeb-ae52-459d-8c79-f08198f96874" providerId="ADAL" clId="{3BBA3D5E-265D-458D-8E4D-E0A372344D85}" dt="2023-12-14T07:06:17.048" v="8721" actId="478"/>
          <ac:spMkLst>
            <pc:docMk/>
            <pc:sldMk cId="1021094203" sldId="280"/>
            <ac:spMk id="87" creationId="{DEDB3E31-1352-B02A-7E44-FCDB7048C23B}"/>
          </ac:spMkLst>
        </pc:spChg>
        <pc:spChg chg="del">
          <ac:chgData name="Niranjan Cholendiran" userId="993aedeb-ae52-459d-8c79-f08198f96874" providerId="ADAL" clId="{3BBA3D5E-265D-458D-8E4D-E0A372344D85}" dt="2023-12-14T07:06:17.048" v="8721" actId="478"/>
          <ac:spMkLst>
            <pc:docMk/>
            <pc:sldMk cId="1021094203" sldId="280"/>
            <ac:spMk id="89" creationId="{BDDEC0FB-615A-ACA1-24E9-FBC746A5E772}"/>
          </ac:spMkLst>
        </pc:spChg>
        <pc:grpChg chg="del">
          <ac:chgData name="Niranjan Cholendiran" userId="993aedeb-ae52-459d-8c79-f08198f96874" providerId="ADAL" clId="{3BBA3D5E-265D-458D-8E4D-E0A372344D85}" dt="2023-12-14T07:06:40.700" v="8732" actId="478"/>
          <ac:grpSpMkLst>
            <pc:docMk/>
            <pc:sldMk cId="1021094203" sldId="280"/>
            <ac:grpSpMk id="3" creationId="{2DA66070-3C5C-5A3A-C276-8222CF81C7A5}"/>
          </ac:grpSpMkLst>
        </pc:grpChg>
        <pc:grpChg chg="del">
          <ac:chgData name="Niranjan Cholendiran" userId="993aedeb-ae52-459d-8c79-f08198f96874" providerId="ADAL" clId="{3BBA3D5E-265D-458D-8E4D-E0A372344D85}" dt="2023-12-14T07:06:17.048" v="8721" actId="478"/>
          <ac:grpSpMkLst>
            <pc:docMk/>
            <pc:sldMk cId="1021094203" sldId="280"/>
            <ac:grpSpMk id="4" creationId="{FE03CF3E-AD8F-FE0C-C5FE-9C5BA7346E73}"/>
          </ac:grpSpMkLst>
        </pc:grpChg>
        <pc:grpChg chg="del">
          <ac:chgData name="Niranjan Cholendiran" userId="993aedeb-ae52-459d-8c79-f08198f96874" providerId="ADAL" clId="{3BBA3D5E-265D-458D-8E4D-E0A372344D85}" dt="2023-12-14T07:06:17.048" v="8721" actId="478"/>
          <ac:grpSpMkLst>
            <pc:docMk/>
            <pc:sldMk cId="1021094203" sldId="280"/>
            <ac:grpSpMk id="6" creationId="{388ECA79-36DC-A57D-C207-35361C298E32}"/>
          </ac:grpSpMkLst>
        </pc:grpChg>
        <pc:grpChg chg="mod">
          <ac:chgData name="Niranjan Cholendiran" userId="993aedeb-ae52-459d-8c79-f08198f96874" providerId="ADAL" clId="{3BBA3D5E-265D-458D-8E4D-E0A372344D85}" dt="2023-12-14T07:11:00.653" v="9103" actId="1035"/>
          <ac:grpSpMkLst>
            <pc:docMk/>
            <pc:sldMk cId="1021094203" sldId="280"/>
            <ac:grpSpMk id="8" creationId="{EAFF63E4-6654-B6A1-61F1-C98584E82697}"/>
          </ac:grpSpMkLst>
        </pc:grpChg>
        <pc:grpChg chg="mod">
          <ac:chgData name="Niranjan Cholendiran" userId="993aedeb-ae52-459d-8c79-f08198f96874" providerId="ADAL" clId="{3BBA3D5E-265D-458D-8E4D-E0A372344D85}" dt="2023-12-14T07:11:00.653" v="9103" actId="1035"/>
          <ac:grpSpMkLst>
            <pc:docMk/>
            <pc:sldMk cId="1021094203" sldId="280"/>
            <ac:grpSpMk id="10" creationId="{275F305B-2EF3-C1D1-F488-ABE9A68CD8FE}"/>
          </ac:grpSpMkLst>
        </pc:grpChg>
        <pc:grpChg chg="mod">
          <ac:chgData name="Niranjan Cholendiran" userId="993aedeb-ae52-459d-8c79-f08198f96874" providerId="ADAL" clId="{3BBA3D5E-265D-458D-8E4D-E0A372344D85}" dt="2023-12-14T07:11:18.773" v="9122" actId="1038"/>
          <ac:grpSpMkLst>
            <pc:docMk/>
            <pc:sldMk cId="1021094203" sldId="280"/>
            <ac:grpSpMk id="14" creationId="{D771F2ED-84F1-518E-CE61-90D2C5EE68FB}"/>
          </ac:grpSpMkLst>
        </pc:grpChg>
        <pc:grpChg chg="mod">
          <ac:chgData name="Niranjan Cholendiran" userId="993aedeb-ae52-459d-8c79-f08198f96874" providerId="ADAL" clId="{3BBA3D5E-265D-458D-8E4D-E0A372344D85}" dt="2023-12-14T07:11:18.773" v="9122" actId="1038"/>
          <ac:grpSpMkLst>
            <pc:docMk/>
            <pc:sldMk cId="1021094203" sldId="280"/>
            <ac:grpSpMk id="15" creationId="{87F8820E-AF46-C636-1A95-FF95A6B25775}"/>
          </ac:grpSpMkLst>
        </pc:grpChg>
        <pc:grpChg chg="mod">
          <ac:chgData name="Niranjan Cholendiran" userId="993aedeb-ae52-459d-8c79-f08198f96874" providerId="ADAL" clId="{3BBA3D5E-265D-458D-8E4D-E0A372344D85}" dt="2023-12-14T07:11:00.653" v="9103" actId="1035"/>
          <ac:grpSpMkLst>
            <pc:docMk/>
            <pc:sldMk cId="1021094203" sldId="280"/>
            <ac:grpSpMk id="16" creationId="{D7A29740-0322-F508-9440-5BB61D0C3CA3}"/>
          </ac:grpSpMkLst>
        </pc:grpChg>
        <pc:picChg chg="del">
          <ac:chgData name="Niranjan Cholendiran" userId="993aedeb-ae52-459d-8c79-f08198f96874" providerId="ADAL" clId="{3BBA3D5E-265D-458D-8E4D-E0A372344D85}" dt="2023-12-14T07:06:25.371" v="8726" actId="478"/>
          <ac:picMkLst>
            <pc:docMk/>
            <pc:sldMk cId="1021094203" sldId="280"/>
            <ac:picMk id="23" creationId="{3FB4948D-E465-397C-F5A0-BBD83F71A4B2}"/>
          </ac:picMkLst>
        </pc:picChg>
        <pc:cxnChg chg="del mod">
          <ac:chgData name="Niranjan Cholendiran" userId="993aedeb-ae52-459d-8c79-f08198f96874" providerId="ADAL" clId="{3BBA3D5E-265D-458D-8E4D-E0A372344D85}" dt="2023-12-14T07:06:20.274" v="8723" actId="478"/>
          <ac:cxnSpMkLst>
            <pc:docMk/>
            <pc:sldMk cId="1021094203" sldId="280"/>
            <ac:cxnSpMk id="37" creationId="{A0497DAB-CB5B-B19D-623C-39D133078E79}"/>
          </ac:cxnSpMkLst>
        </pc:cxnChg>
        <pc:cxnChg chg="del mod">
          <ac:chgData name="Niranjan Cholendiran" userId="993aedeb-ae52-459d-8c79-f08198f96874" providerId="ADAL" clId="{3BBA3D5E-265D-458D-8E4D-E0A372344D85}" dt="2023-12-14T07:06:21.994" v="8724" actId="478"/>
          <ac:cxnSpMkLst>
            <pc:docMk/>
            <pc:sldMk cId="1021094203" sldId="280"/>
            <ac:cxnSpMk id="40" creationId="{E39BA8DF-C90D-861F-0E3B-FBD8DCA6641E}"/>
          </ac:cxnSpMkLst>
        </pc:cxnChg>
        <pc:cxnChg chg="del mod">
          <ac:chgData name="Niranjan Cholendiran" userId="993aedeb-ae52-459d-8c79-f08198f96874" providerId="ADAL" clId="{3BBA3D5E-265D-458D-8E4D-E0A372344D85}" dt="2023-12-14T07:06:18.972" v="8722" actId="478"/>
          <ac:cxnSpMkLst>
            <pc:docMk/>
            <pc:sldMk cId="1021094203" sldId="280"/>
            <ac:cxnSpMk id="51" creationId="{53483F7E-C7C9-334A-4BB5-BFB0E2EA132B}"/>
          </ac:cxnSpMkLst>
        </pc:cxnChg>
        <pc:cxnChg chg="mod">
          <ac:chgData name="Niranjan Cholendiran" userId="993aedeb-ae52-459d-8c79-f08198f96874" providerId="ADAL" clId="{3BBA3D5E-265D-458D-8E4D-E0A372344D85}" dt="2023-12-14T07:11:00.653" v="9103" actId="1035"/>
          <ac:cxnSpMkLst>
            <pc:docMk/>
            <pc:sldMk cId="1021094203" sldId="280"/>
            <ac:cxnSpMk id="59" creationId="{F846C30E-09F8-D57A-0C21-56A09C7287E8}"/>
          </ac:cxnSpMkLst>
        </pc:cxnChg>
        <pc:cxnChg chg="mod">
          <ac:chgData name="Niranjan Cholendiran" userId="993aedeb-ae52-459d-8c79-f08198f96874" providerId="ADAL" clId="{3BBA3D5E-265D-458D-8E4D-E0A372344D85}" dt="2023-12-14T07:11:18.773" v="9122" actId="1038"/>
          <ac:cxnSpMkLst>
            <pc:docMk/>
            <pc:sldMk cId="1021094203" sldId="280"/>
            <ac:cxnSpMk id="66" creationId="{E881C3E8-14BE-1389-DE0D-98845832D4F2}"/>
          </ac:cxnSpMkLst>
        </pc:cxnChg>
        <pc:cxnChg chg="mod">
          <ac:chgData name="Niranjan Cholendiran" userId="993aedeb-ae52-459d-8c79-f08198f96874" providerId="ADAL" clId="{3BBA3D5E-265D-458D-8E4D-E0A372344D85}" dt="2023-12-14T07:11:18.773" v="9122" actId="1038"/>
          <ac:cxnSpMkLst>
            <pc:docMk/>
            <pc:sldMk cId="1021094203" sldId="280"/>
            <ac:cxnSpMk id="69" creationId="{9E20FFFF-6CF8-D771-6F59-D0DAA1706015}"/>
          </ac:cxnSpMkLst>
        </pc:cxnChg>
      </pc:sldChg>
      <pc:sldChg chg="addSp delSp modSp add del mod">
        <pc:chgData name="Niranjan Cholendiran" userId="993aedeb-ae52-459d-8c79-f08198f96874" providerId="ADAL" clId="{3BBA3D5E-265D-458D-8E4D-E0A372344D85}" dt="2023-12-14T07:06:03.030" v="8719" actId="2890"/>
        <pc:sldMkLst>
          <pc:docMk/>
          <pc:sldMk cId="4131475689" sldId="280"/>
        </pc:sldMkLst>
        <pc:spChg chg="add del">
          <ac:chgData name="Niranjan Cholendiran" userId="993aedeb-ae52-459d-8c79-f08198f96874" providerId="ADAL" clId="{3BBA3D5E-265D-458D-8E4D-E0A372344D85}" dt="2023-12-14T07:05:58.299" v="8717" actId="478"/>
          <ac:spMkLst>
            <pc:docMk/>
            <pc:sldMk cId="4131475689" sldId="280"/>
            <ac:spMk id="87" creationId="{DEDB3E31-1352-B02A-7E44-FCDB7048C23B}"/>
          </ac:spMkLst>
        </pc:spChg>
        <pc:grpChg chg="add del">
          <ac:chgData name="Niranjan Cholendiran" userId="993aedeb-ae52-459d-8c79-f08198f96874" providerId="ADAL" clId="{3BBA3D5E-265D-458D-8E4D-E0A372344D85}" dt="2023-12-14T07:05:59.482" v="8718" actId="478"/>
          <ac:grpSpMkLst>
            <pc:docMk/>
            <pc:sldMk cId="4131475689" sldId="280"/>
            <ac:grpSpMk id="4" creationId="{FE03CF3E-AD8F-FE0C-C5FE-9C5BA7346E73}"/>
          </ac:grpSpMkLst>
        </pc:grpChg>
        <pc:grpChg chg="add del">
          <ac:chgData name="Niranjan Cholendiran" userId="993aedeb-ae52-459d-8c79-f08198f96874" providerId="ADAL" clId="{3BBA3D5E-265D-458D-8E4D-E0A372344D85}" dt="2023-12-14T07:05:58.299" v="8717" actId="478"/>
          <ac:grpSpMkLst>
            <pc:docMk/>
            <pc:sldMk cId="4131475689" sldId="280"/>
            <ac:grpSpMk id="6" creationId="{388ECA79-36DC-A57D-C207-35361C298E32}"/>
          </ac:grpSpMkLst>
        </pc:grpChg>
        <pc:cxnChg chg="add del mod">
          <ac:chgData name="Niranjan Cholendiran" userId="993aedeb-ae52-459d-8c79-f08198f96874" providerId="ADAL" clId="{3BBA3D5E-265D-458D-8E4D-E0A372344D85}" dt="2023-12-14T07:05:58.299" v="8717" actId="478"/>
          <ac:cxnSpMkLst>
            <pc:docMk/>
            <pc:sldMk cId="4131475689" sldId="280"/>
            <ac:cxnSpMk id="37" creationId="{A0497DAB-CB5B-B19D-623C-39D133078E79}"/>
          </ac:cxnSpMkLst>
        </pc:cxnChg>
        <pc:cxnChg chg="add del mod">
          <ac:chgData name="Niranjan Cholendiran" userId="993aedeb-ae52-459d-8c79-f08198f96874" providerId="ADAL" clId="{3BBA3D5E-265D-458D-8E4D-E0A372344D85}" dt="2023-12-14T07:05:59.482" v="8718" actId="478"/>
          <ac:cxnSpMkLst>
            <pc:docMk/>
            <pc:sldMk cId="4131475689" sldId="280"/>
            <ac:cxnSpMk id="40" creationId="{E39BA8DF-C90D-861F-0E3B-FBD8DCA6641E}"/>
          </ac:cxnSpMkLst>
        </pc:cxnChg>
        <pc:cxnChg chg="add del mod">
          <ac:chgData name="Niranjan Cholendiran" userId="993aedeb-ae52-459d-8c79-f08198f96874" providerId="ADAL" clId="{3BBA3D5E-265D-458D-8E4D-E0A372344D85}" dt="2023-12-14T07:05:59.482" v="8718" actId="478"/>
          <ac:cxnSpMkLst>
            <pc:docMk/>
            <pc:sldMk cId="4131475689" sldId="280"/>
            <ac:cxnSpMk id="51" creationId="{53483F7E-C7C9-334A-4BB5-BFB0E2EA132B}"/>
          </ac:cxnSpMkLst>
        </pc:cxnChg>
      </pc:sldChg>
      <pc:sldChg chg="addSp delSp modSp add mod modTransition modAnim modNotesTx">
        <pc:chgData name="Niranjan Cholendiran" userId="993aedeb-ae52-459d-8c79-f08198f96874" providerId="ADAL" clId="{3BBA3D5E-265D-458D-8E4D-E0A372344D85}" dt="2023-12-17T22:44:17.209" v="17852" actId="20577"/>
        <pc:sldMkLst>
          <pc:docMk/>
          <pc:sldMk cId="799221860" sldId="281"/>
        </pc:sldMkLst>
        <pc:spChg chg="del mod">
          <ac:chgData name="Niranjan Cholendiran" userId="993aedeb-ae52-459d-8c79-f08198f96874" providerId="ADAL" clId="{3BBA3D5E-265D-458D-8E4D-E0A372344D85}" dt="2023-12-14T07:50:40.684" v="9435" actId="478"/>
          <ac:spMkLst>
            <pc:docMk/>
            <pc:sldMk cId="799221860" sldId="281"/>
            <ac:spMk id="2" creationId="{D8F52186-9BAE-D241-842A-8C45BD44ABD3}"/>
          </ac:spMkLst>
        </pc:spChg>
        <pc:spChg chg="add del mod">
          <ac:chgData name="Niranjan Cholendiran" userId="993aedeb-ae52-459d-8c79-f08198f96874" providerId="ADAL" clId="{3BBA3D5E-265D-458D-8E4D-E0A372344D85}" dt="2023-12-14T07:39:17.092" v="9385" actId="478"/>
          <ac:spMkLst>
            <pc:docMk/>
            <pc:sldMk cId="799221860" sldId="281"/>
            <ac:spMk id="4" creationId="{8D99FAF5-A4B8-5713-AD03-9A44B793F625}"/>
          </ac:spMkLst>
        </pc:spChg>
        <pc:spChg chg="add mod">
          <ac:chgData name="Niranjan Cholendiran" userId="993aedeb-ae52-459d-8c79-f08198f96874" providerId="ADAL" clId="{3BBA3D5E-265D-458D-8E4D-E0A372344D85}" dt="2023-12-14T07:52:56.257" v="9470" actId="1035"/>
          <ac:spMkLst>
            <pc:docMk/>
            <pc:sldMk cId="799221860" sldId="281"/>
            <ac:spMk id="12" creationId="{9370B9E5-D368-D045-AE13-617A3E9FC1FA}"/>
          </ac:spMkLst>
        </pc:spChg>
        <pc:spChg chg="add del mod">
          <ac:chgData name="Niranjan Cholendiran" userId="993aedeb-ae52-459d-8c79-f08198f96874" providerId="ADAL" clId="{3BBA3D5E-265D-458D-8E4D-E0A372344D85}" dt="2023-12-14T07:50:43.499" v="9436" actId="478"/>
          <ac:spMkLst>
            <pc:docMk/>
            <pc:sldMk cId="799221860" sldId="281"/>
            <ac:spMk id="19" creationId="{5C6EF058-3A3E-F15B-AD98-542C062FBB4A}"/>
          </ac:spMkLst>
        </pc:spChg>
        <pc:spChg chg="del mod">
          <ac:chgData name="Niranjan Cholendiran" userId="993aedeb-ae52-459d-8c79-f08198f96874" providerId="ADAL" clId="{3BBA3D5E-265D-458D-8E4D-E0A372344D85}" dt="2023-12-14T07:38:58.436" v="9378" actId="478"/>
          <ac:spMkLst>
            <pc:docMk/>
            <pc:sldMk cId="799221860" sldId="281"/>
            <ac:spMk id="20" creationId="{6932168E-59A8-A970-BDC5-870263AC7F1E}"/>
          </ac:spMkLst>
        </pc:spChg>
        <pc:spChg chg="del">
          <ac:chgData name="Niranjan Cholendiran" userId="993aedeb-ae52-459d-8c79-f08198f96874" providerId="ADAL" clId="{3BBA3D5E-265D-458D-8E4D-E0A372344D85}" dt="2023-12-14T07:39:21.797" v="9386" actId="478"/>
          <ac:spMkLst>
            <pc:docMk/>
            <pc:sldMk cId="799221860" sldId="281"/>
            <ac:spMk id="82" creationId="{FBFB1099-774D-84CE-A850-B6340A5050E6}"/>
          </ac:spMkLst>
        </pc:spChg>
        <pc:grpChg chg="add del">
          <ac:chgData name="Niranjan Cholendiran" userId="993aedeb-ae52-459d-8c79-f08198f96874" providerId="ADAL" clId="{3BBA3D5E-265D-458D-8E4D-E0A372344D85}" dt="2023-12-14T07:39:21.797" v="9386" actId="478"/>
          <ac:grpSpMkLst>
            <pc:docMk/>
            <pc:sldMk cId="799221860" sldId="281"/>
            <ac:grpSpMk id="8" creationId="{EAFF63E4-6654-B6A1-61F1-C98584E82697}"/>
          </ac:grpSpMkLst>
        </pc:grpChg>
        <pc:grpChg chg="add del">
          <ac:chgData name="Niranjan Cholendiran" userId="993aedeb-ae52-459d-8c79-f08198f96874" providerId="ADAL" clId="{3BBA3D5E-265D-458D-8E4D-E0A372344D85}" dt="2023-12-14T07:39:23.713" v="9387" actId="478"/>
          <ac:grpSpMkLst>
            <pc:docMk/>
            <pc:sldMk cId="799221860" sldId="281"/>
            <ac:grpSpMk id="10" creationId="{275F305B-2EF3-C1D1-F488-ABE9A68CD8FE}"/>
          </ac:grpSpMkLst>
        </pc:grpChg>
        <pc:grpChg chg="del">
          <ac:chgData name="Niranjan Cholendiran" userId="993aedeb-ae52-459d-8c79-f08198f96874" providerId="ADAL" clId="{3BBA3D5E-265D-458D-8E4D-E0A372344D85}" dt="2023-12-14T07:39:21.797" v="9386" actId="478"/>
          <ac:grpSpMkLst>
            <pc:docMk/>
            <pc:sldMk cId="799221860" sldId="281"/>
            <ac:grpSpMk id="14" creationId="{D771F2ED-84F1-518E-CE61-90D2C5EE68FB}"/>
          </ac:grpSpMkLst>
        </pc:grpChg>
        <pc:grpChg chg="del">
          <ac:chgData name="Niranjan Cholendiran" userId="993aedeb-ae52-459d-8c79-f08198f96874" providerId="ADAL" clId="{3BBA3D5E-265D-458D-8E4D-E0A372344D85}" dt="2023-12-14T07:39:21.797" v="9386" actId="478"/>
          <ac:grpSpMkLst>
            <pc:docMk/>
            <pc:sldMk cId="799221860" sldId="281"/>
            <ac:grpSpMk id="15" creationId="{87F8820E-AF46-C636-1A95-FF95A6B25775}"/>
          </ac:grpSpMkLst>
        </pc:grpChg>
        <pc:grpChg chg="add del">
          <ac:chgData name="Niranjan Cholendiran" userId="993aedeb-ae52-459d-8c79-f08198f96874" providerId="ADAL" clId="{3BBA3D5E-265D-458D-8E4D-E0A372344D85}" dt="2023-12-14T07:39:21.797" v="9386" actId="478"/>
          <ac:grpSpMkLst>
            <pc:docMk/>
            <pc:sldMk cId="799221860" sldId="281"/>
            <ac:grpSpMk id="16" creationId="{D7A29740-0322-F508-9440-5BB61D0C3CA3}"/>
          </ac:grpSpMkLst>
        </pc:grpChg>
        <pc:picChg chg="add del mod">
          <ac:chgData name="Niranjan Cholendiran" userId="993aedeb-ae52-459d-8c79-f08198f96874" providerId="ADAL" clId="{3BBA3D5E-265D-458D-8E4D-E0A372344D85}" dt="2023-12-14T07:47:50.839" v="9389" actId="478"/>
          <ac:picMkLst>
            <pc:docMk/>
            <pc:sldMk cId="799221860" sldId="281"/>
            <ac:picMk id="6" creationId="{4E214248-50C4-8968-8853-FA6B3FE591C0}"/>
          </ac:picMkLst>
        </pc:picChg>
        <pc:picChg chg="add mod">
          <ac:chgData name="Niranjan Cholendiran" userId="993aedeb-ae52-459d-8c79-f08198f96874" providerId="ADAL" clId="{3BBA3D5E-265D-458D-8E4D-E0A372344D85}" dt="2023-12-14T07:51:42.526" v="9452" actId="14100"/>
          <ac:picMkLst>
            <pc:docMk/>
            <pc:sldMk cId="799221860" sldId="281"/>
            <ac:picMk id="11" creationId="{4A8913AF-C79C-1C89-7067-01FA54B230E3}"/>
          </ac:picMkLst>
        </pc:picChg>
        <pc:picChg chg="add mod">
          <ac:chgData name="Niranjan Cholendiran" userId="993aedeb-ae52-459d-8c79-f08198f96874" providerId="ADAL" clId="{3BBA3D5E-265D-458D-8E4D-E0A372344D85}" dt="2023-12-14T07:52:25.773" v="9465" actId="1076"/>
          <ac:picMkLst>
            <pc:docMk/>
            <pc:sldMk cId="799221860" sldId="281"/>
            <ac:picMk id="21" creationId="{CA1968A3-BEE5-3C31-D4B4-858391FD9149}"/>
          </ac:picMkLst>
        </pc:picChg>
        <pc:picChg chg="add mod">
          <ac:chgData name="Niranjan Cholendiran" userId="993aedeb-ae52-459d-8c79-f08198f96874" providerId="ADAL" clId="{3BBA3D5E-265D-458D-8E4D-E0A372344D85}" dt="2023-12-14T07:52:25.773" v="9465" actId="1076"/>
          <ac:picMkLst>
            <pc:docMk/>
            <pc:sldMk cId="799221860" sldId="281"/>
            <ac:picMk id="22" creationId="{59055170-D811-D2A8-7820-743AD117C6B5}"/>
          </ac:picMkLst>
        </pc:picChg>
        <pc:picChg chg="del">
          <ac:chgData name="Niranjan Cholendiran" userId="993aedeb-ae52-459d-8c79-f08198f96874" providerId="ADAL" clId="{3BBA3D5E-265D-458D-8E4D-E0A372344D85}" dt="2023-12-14T07:52:20.648" v="9464" actId="478"/>
          <ac:picMkLst>
            <pc:docMk/>
            <pc:sldMk cId="799221860" sldId="281"/>
            <ac:picMk id="131" creationId="{B45F6304-FDAE-BA38-756B-286899902C7A}"/>
          </ac:picMkLst>
        </pc:picChg>
        <pc:picChg chg="del">
          <ac:chgData name="Niranjan Cholendiran" userId="993aedeb-ae52-459d-8c79-f08198f96874" providerId="ADAL" clId="{3BBA3D5E-265D-458D-8E4D-E0A372344D85}" dt="2023-12-14T07:52:20.648" v="9464" actId="478"/>
          <ac:picMkLst>
            <pc:docMk/>
            <pc:sldMk cId="799221860" sldId="281"/>
            <ac:picMk id="132" creationId="{9F15A679-84F9-81EE-18C4-D0CBEA15EA1E}"/>
          </ac:picMkLst>
        </pc:picChg>
        <pc:cxnChg chg="add del mod">
          <ac:chgData name="Niranjan Cholendiran" userId="993aedeb-ae52-459d-8c79-f08198f96874" providerId="ADAL" clId="{3BBA3D5E-265D-458D-8E4D-E0A372344D85}" dt="2023-12-14T07:39:21.797" v="9386" actId="478"/>
          <ac:cxnSpMkLst>
            <pc:docMk/>
            <pc:sldMk cId="799221860" sldId="281"/>
            <ac:cxnSpMk id="59" creationId="{F846C30E-09F8-D57A-0C21-56A09C7287E8}"/>
          </ac:cxnSpMkLst>
        </pc:cxnChg>
        <pc:cxnChg chg="del mod">
          <ac:chgData name="Niranjan Cholendiran" userId="993aedeb-ae52-459d-8c79-f08198f96874" providerId="ADAL" clId="{3BBA3D5E-265D-458D-8E4D-E0A372344D85}" dt="2023-12-14T07:39:21.797" v="9386" actId="478"/>
          <ac:cxnSpMkLst>
            <pc:docMk/>
            <pc:sldMk cId="799221860" sldId="281"/>
            <ac:cxnSpMk id="66" creationId="{E881C3E8-14BE-1389-DE0D-98845832D4F2}"/>
          </ac:cxnSpMkLst>
        </pc:cxnChg>
        <pc:cxnChg chg="del mod">
          <ac:chgData name="Niranjan Cholendiran" userId="993aedeb-ae52-459d-8c79-f08198f96874" providerId="ADAL" clId="{3BBA3D5E-265D-458D-8E4D-E0A372344D85}" dt="2023-12-14T07:39:21.797" v="9386" actId="478"/>
          <ac:cxnSpMkLst>
            <pc:docMk/>
            <pc:sldMk cId="799221860" sldId="281"/>
            <ac:cxnSpMk id="69" creationId="{9E20FFFF-6CF8-D771-6F59-D0DAA1706015}"/>
          </ac:cxnSpMkLst>
        </pc:cxnChg>
      </pc:sldChg>
      <pc:sldChg chg="modSp add del mod">
        <pc:chgData name="Niranjan Cholendiran" userId="993aedeb-ae52-459d-8c79-f08198f96874" providerId="ADAL" clId="{3BBA3D5E-265D-458D-8E4D-E0A372344D85}" dt="2023-12-14T08:12:24.505" v="9589" actId="47"/>
        <pc:sldMkLst>
          <pc:docMk/>
          <pc:sldMk cId="1387921966" sldId="282"/>
        </pc:sldMkLst>
        <pc:spChg chg="mod">
          <ac:chgData name="Niranjan Cholendiran" userId="993aedeb-ae52-459d-8c79-f08198f96874" providerId="ADAL" clId="{3BBA3D5E-265D-458D-8E4D-E0A372344D85}" dt="2023-12-14T07:53:01.006" v="9471" actId="1035"/>
          <ac:spMkLst>
            <pc:docMk/>
            <pc:sldMk cId="1387921966" sldId="282"/>
            <ac:spMk id="12" creationId="{9370B9E5-D368-D045-AE13-617A3E9FC1FA}"/>
          </ac:spMkLst>
        </pc:spChg>
        <pc:picChg chg="mod">
          <ac:chgData name="Niranjan Cholendiran" userId="993aedeb-ae52-459d-8c79-f08198f96874" providerId="ADAL" clId="{3BBA3D5E-265D-458D-8E4D-E0A372344D85}" dt="2023-12-14T07:52:40.912" v="9469" actId="14100"/>
          <ac:picMkLst>
            <pc:docMk/>
            <pc:sldMk cId="1387921966" sldId="282"/>
            <ac:picMk id="11" creationId="{4A8913AF-C79C-1C89-7067-01FA54B230E3}"/>
          </ac:picMkLst>
        </pc:picChg>
      </pc:sldChg>
      <pc:sldChg chg="addSp delSp modSp add del mod">
        <pc:chgData name="Niranjan Cholendiran" userId="993aedeb-ae52-459d-8c79-f08198f96874" providerId="ADAL" clId="{3BBA3D5E-265D-458D-8E4D-E0A372344D85}" dt="2023-12-14T07:52:09.617" v="9461" actId="47"/>
        <pc:sldMkLst>
          <pc:docMk/>
          <pc:sldMk cId="2454913756" sldId="282"/>
        </pc:sldMkLst>
        <pc:spChg chg="add del">
          <ac:chgData name="Niranjan Cholendiran" userId="993aedeb-ae52-459d-8c79-f08198f96874" providerId="ADAL" clId="{3BBA3D5E-265D-458D-8E4D-E0A372344D85}" dt="2023-12-14T07:50:30.826" v="9430" actId="478"/>
          <ac:spMkLst>
            <pc:docMk/>
            <pc:sldMk cId="2454913756" sldId="282"/>
            <ac:spMk id="2" creationId="{D8F52186-9BAE-D241-842A-8C45BD44ABD3}"/>
          </ac:spMkLst>
        </pc:spChg>
        <pc:spChg chg="add del mod">
          <ac:chgData name="Niranjan Cholendiran" userId="993aedeb-ae52-459d-8c79-f08198f96874" providerId="ADAL" clId="{3BBA3D5E-265D-458D-8E4D-E0A372344D85}" dt="2023-12-14T07:50:32.189" v="9432"/>
          <ac:spMkLst>
            <pc:docMk/>
            <pc:sldMk cId="2454913756" sldId="282"/>
            <ac:spMk id="3" creationId="{F48D0C45-1389-4AE7-B0DA-8C64CC27A8BF}"/>
          </ac:spMkLst>
        </pc:spChg>
        <pc:spChg chg="add del mod">
          <ac:chgData name="Niranjan Cholendiran" userId="993aedeb-ae52-459d-8c79-f08198f96874" providerId="ADAL" clId="{3BBA3D5E-265D-458D-8E4D-E0A372344D85}" dt="2023-12-14T07:50:30.826" v="9430" actId="478"/>
          <ac:spMkLst>
            <pc:docMk/>
            <pc:sldMk cId="2454913756" sldId="282"/>
            <ac:spMk id="5" creationId="{C7909087-5D90-1C93-9714-138B58B95E0F}"/>
          </ac:spMkLst>
        </pc:spChg>
        <pc:picChg chg="mod">
          <ac:chgData name="Niranjan Cholendiran" userId="993aedeb-ae52-459d-8c79-f08198f96874" providerId="ADAL" clId="{3BBA3D5E-265D-458D-8E4D-E0A372344D85}" dt="2023-12-14T07:50:13.824" v="9422" actId="14100"/>
          <ac:picMkLst>
            <pc:docMk/>
            <pc:sldMk cId="2454913756" sldId="282"/>
            <ac:picMk id="11" creationId="{4A8913AF-C79C-1C89-7067-01FA54B230E3}"/>
          </ac:picMkLst>
        </pc:picChg>
      </pc:sldChg>
      <pc:sldChg chg="addSp delSp modSp add mod ord modTransition modNotesTx">
        <pc:chgData name="Niranjan Cholendiran" userId="993aedeb-ae52-459d-8c79-f08198f96874" providerId="ADAL" clId="{3BBA3D5E-265D-458D-8E4D-E0A372344D85}" dt="2023-12-14T09:47:14.049" v="11604"/>
        <pc:sldMkLst>
          <pc:docMk/>
          <pc:sldMk cId="2931522217" sldId="283"/>
        </pc:sldMkLst>
        <pc:spChg chg="add mod">
          <ac:chgData name="Niranjan Cholendiran" userId="993aedeb-ae52-459d-8c79-f08198f96874" providerId="ADAL" clId="{3BBA3D5E-265D-458D-8E4D-E0A372344D85}" dt="2023-12-14T08:03:46.621" v="9504" actId="1076"/>
          <ac:spMkLst>
            <pc:docMk/>
            <pc:sldMk cId="2931522217" sldId="283"/>
            <ac:spMk id="5" creationId="{6E3A83AB-90CD-9CF9-A634-317FE68DF617}"/>
          </ac:spMkLst>
        </pc:spChg>
        <pc:spChg chg="add mod">
          <ac:chgData name="Niranjan Cholendiran" userId="993aedeb-ae52-459d-8c79-f08198f96874" providerId="ADAL" clId="{3BBA3D5E-265D-458D-8E4D-E0A372344D85}" dt="2023-12-14T09:23:22.483" v="10685" actId="1036"/>
          <ac:spMkLst>
            <pc:docMk/>
            <pc:sldMk cId="2931522217" sldId="283"/>
            <ac:spMk id="6" creationId="{58F6369C-D5CF-ECA4-B041-97DA0F3E45D2}"/>
          </ac:spMkLst>
        </pc:spChg>
        <pc:spChg chg="add mod">
          <ac:chgData name="Niranjan Cholendiran" userId="993aedeb-ae52-459d-8c79-f08198f96874" providerId="ADAL" clId="{3BBA3D5E-265D-458D-8E4D-E0A372344D85}" dt="2023-12-14T09:23:17.252" v="10661" actId="1076"/>
          <ac:spMkLst>
            <pc:docMk/>
            <pc:sldMk cId="2931522217" sldId="283"/>
            <ac:spMk id="7" creationId="{7394544A-0E0D-9205-53B2-B1778A1501B0}"/>
          </ac:spMkLst>
        </pc:spChg>
        <pc:spChg chg="del">
          <ac:chgData name="Niranjan Cholendiran" userId="993aedeb-ae52-459d-8c79-f08198f96874" providerId="ADAL" clId="{3BBA3D5E-265D-458D-8E4D-E0A372344D85}" dt="2023-12-14T08:03:40.853" v="9502" actId="478"/>
          <ac:spMkLst>
            <pc:docMk/>
            <pc:sldMk cId="2931522217" sldId="283"/>
            <ac:spMk id="12" creationId="{9370B9E5-D368-D045-AE13-617A3E9FC1FA}"/>
          </ac:spMkLst>
        </pc:spChg>
        <pc:picChg chg="add mod">
          <ac:chgData name="Niranjan Cholendiran" userId="993aedeb-ae52-459d-8c79-f08198f96874" providerId="ADAL" clId="{3BBA3D5E-265D-458D-8E4D-E0A372344D85}" dt="2023-12-14T08:03:34.365" v="9499" actId="1076"/>
          <ac:picMkLst>
            <pc:docMk/>
            <pc:sldMk cId="2931522217" sldId="283"/>
            <ac:picMk id="2" creationId="{AAE8CC51-5009-B640-2B8C-518FABC440F3}"/>
          </ac:picMkLst>
        </pc:picChg>
        <pc:picChg chg="add mod modCrop">
          <ac:chgData name="Niranjan Cholendiran" userId="993aedeb-ae52-459d-8c79-f08198f96874" providerId="ADAL" clId="{3BBA3D5E-265D-458D-8E4D-E0A372344D85}" dt="2023-12-14T08:32:18.612" v="9939" actId="1038"/>
          <ac:picMkLst>
            <pc:docMk/>
            <pc:sldMk cId="2931522217" sldId="283"/>
            <ac:picMk id="3" creationId="{ADC0A6AE-126E-62F8-8A02-958D0E9A8CEC}"/>
          </ac:picMkLst>
        </pc:picChg>
        <pc:picChg chg="add mod">
          <ac:chgData name="Niranjan Cholendiran" userId="993aedeb-ae52-459d-8c79-f08198f96874" providerId="ADAL" clId="{3BBA3D5E-265D-458D-8E4D-E0A372344D85}" dt="2023-12-14T08:03:34.365" v="9499" actId="1076"/>
          <ac:picMkLst>
            <pc:docMk/>
            <pc:sldMk cId="2931522217" sldId="283"/>
            <ac:picMk id="4" creationId="{BCFAEE07-06E9-EA25-B16E-BC9739F02E81}"/>
          </ac:picMkLst>
        </pc:picChg>
        <pc:picChg chg="del mod">
          <ac:chgData name="Niranjan Cholendiran" userId="993aedeb-ae52-459d-8c79-f08198f96874" providerId="ADAL" clId="{3BBA3D5E-265D-458D-8E4D-E0A372344D85}" dt="2023-12-14T07:55:13.864" v="9477" actId="478"/>
          <ac:picMkLst>
            <pc:docMk/>
            <pc:sldMk cId="2931522217" sldId="283"/>
            <ac:picMk id="11" creationId="{4A8913AF-C79C-1C89-7067-01FA54B230E3}"/>
          </ac:picMkLst>
        </pc:picChg>
        <pc:picChg chg="del">
          <ac:chgData name="Niranjan Cholendiran" userId="993aedeb-ae52-459d-8c79-f08198f96874" providerId="ADAL" clId="{3BBA3D5E-265D-458D-8E4D-E0A372344D85}" dt="2023-12-14T08:03:29.358" v="9498" actId="478"/>
          <ac:picMkLst>
            <pc:docMk/>
            <pc:sldMk cId="2931522217" sldId="283"/>
            <ac:picMk id="21" creationId="{CA1968A3-BEE5-3C31-D4B4-858391FD9149}"/>
          </ac:picMkLst>
        </pc:picChg>
        <pc:picChg chg="del">
          <ac:chgData name="Niranjan Cholendiran" userId="993aedeb-ae52-459d-8c79-f08198f96874" providerId="ADAL" clId="{3BBA3D5E-265D-458D-8E4D-E0A372344D85}" dt="2023-12-14T08:03:29.358" v="9498" actId="478"/>
          <ac:picMkLst>
            <pc:docMk/>
            <pc:sldMk cId="2931522217" sldId="283"/>
            <ac:picMk id="22" creationId="{59055170-D811-D2A8-7820-743AD117C6B5}"/>
          </ac:picMkLst>
        </pc:picChg>
      </pc:sldChg>
      <pc:sldChg chg="add del">
        <pc:chgData name="Niranjan Cholendiran" userId="993aedeb-ae52-459d-8c79-f08198f96874" providerId="ADAL" clId="{3BBA3D5E-265D-458D-8E4D-E0A372344D85}" dt="2023-12-14T07:52:31.174" v="9466" actId="47"/>
        <pc:sldMkLst>
          <pc:docMk/>
          <pc:sldMk cId="3419852445" sldId="283"/>
        </pc:sldMkLst>
      </pc:sldChg>
      <pc:sldChg chg="modSp add del mod">
        <pc:chgData name="Niranjan Cholendiran" userId="993aedeb-ae52-459d-8c79-f08198f96874" providerId="ADAL" clId="{3BBA3D5E-265D-458D-8E4D-E0A372344D85}" dt="2023-12-14T08:12:23.089" v="9588" actId="47"/>
        <pc:sldMkLst>
          <pc:docMk/>
          <pc:sldMk cId="2504297027" sldId="284"/>
        </pc:sldMkLst>
        <pc:picChg chg="mod">
          <ac:chgData name="Niranjan Cholendiran" userId="993aedeb-ae52-459d-8c79-f08198f96874" providerId="ADAL" clId="{3BBA3D5E-265D-458D-8E4D-E0A372344D85}" dt="2023-12-14T07:55:49.158" v="9486" actId="1076"/>
          <ac:picMkLst>
            <pc:docMk/>
            <pc:sldMk cId="2504297027" sldId="284"/>
            <ac:picMk id="11" creationId="{4A8913AF-C79C-1C89-7067-01FA54B230E3}"/>
          </ac:picMkLst>
        </pc:picChg>
      </pc:sldChg>
      <pc:sldChg chg="addSp delSp modSp add del mod ord modNotesTx">
        <pc:chgData name="Niranjan Cholendiran" userId="993aedeb-ae52-459d-8c79-f08198f96874" providerId="ADAL" clId="{3BBA3D5E-265D-458D-8E4D-E0A372344D85}" dt="2023-12-14T09:20:40.630" v="10546" actId="47"/>
        <pc:sldMkLst>
          <pc:docMk/>
          <pc:sldMk cId="4133735310" sldId="284"/>
        </pc:sldMkLst>
        <pc:spChg chg="mod">
          <ac:chgData name="Niranjan Cholendiran" userId="993aedeb-ae52-459d-8c79-f08198f96874" providerId="ADAL" clId="{3BBA3D5E-265D-458D-8E4D-E0A372344D85}" dt="2023-12-14T08:52:35.622" v="9974" actId="20577"/>
          <ac:spMkLst>
            <pc:docMk/>
            <pc:sldMk cId="4133735310" sldId="284"/>
            <ac:spMk id="2" creationId="{D8F52186-9BAE-D241-842A-8C45BD44ABD3}"/>
          </ac:spMkLst>
        </pc:spChg>
        <pc:spChg chg="add del mod">
          <ac:chgData name="Niranjan Cholendiran" userId="993aedeb-ae52-459d-8c79-f08198f96874" providerId="ADAL" clId="{3BBA3D5E-265D-458D-8E4D-E0A372344D85}" dt="2023-12-14T08:30:48.116" v="9910" actId="478"/>
          <ac:spMkLst>
            <pc:docMk/>
            <pc:sldMk cId="4133735310" sldId="284"/>
            <ac:spMk id="4" creationId="{C4B2EC5A-A70A-7236-1A56-7EA8F422F8C3}"/>
          </ac:spMkLst>
        </pc:spChg>
        <pc:spChg chg="del">
          <ac:chgData name="Niranjan Cholendiran" userId="993aedeb-ae52-459d-8c79-f08198f96874" providerId="ADAL" clId="{3BBA3D5E-265D-458D-8E4D-E0A372344D85}" dt="2023-12-14T08:30:45.759" v="9909" actId="478"/>
          <ac:spMkLst>
            <pc:docMk/>
            <pc:sldMk cId="4133735310" sldId="284"/>
            <ac:spMk id="20" creationId="{6932168E-59A8-A970-BDC5-870263AC7F1E}"/>
          </ac:spMkLst>
        </pc:spChg>
        <pc:spChg chg="del">
          <ac:chgData name="Niranjan Cholendiran" userId="993aedeb-ae52-459d-8c79-f08198f96874" providerId="ADAL" clId="{3BBA3D5E-265D-458D-8E4D-E0A372344D85}" dt="2023-12-14T08:30:40.802" v="9907" actId="478"/>
          <ac:spMkLst>
            <pc:docMk/>
            <pc:sldMk cId="4133735310" sldId="284"/>
            <ac:spMk id="82" creationId="{FBFB1099-774D-84CE-A850-B6340A5050E6}"/>
          </ac:spMkLst>
        </pc:spChg>
        <pc:grpChg chg="del">
          <ac:chgData name="Niranjan Cholendiran" userId="993aedeb-ae52-459d-8c79-f08198f96874" providerId="ADAL" clId="{3BBA3D5E-265D-458D-8E4D-E0A372344D85}" dt="2023-12-14T08:30:40.802" v="9907" actId="478"/>
          <ac:grpSpMkLst>
            <pc:docMk/>
            <pc:sldMk cId="4133735310" sldId="284"/>
            <ac:grpSpMk id="8" creationId="{EAFF63E4-6654-B6A1-61F1-C98584E82697}"/>
          </ac:grpSpMkLst>
        </pc:grpChg>
        <pc:grpChg chg="del">
          <ac:chgData name="Niranjan Cholendiran" userId="993aedeb-ae52-459d-8c79-f08198f96874" providerId="ADAL" clId="{3BBA3D5E-265D-458D-8E4D-E0A372344D85}" dt="2023-12-14T08:30:43.636" v="9908" actId="478"/>
          <ac:grpSpMkLst>
            <pc:docMk/>
            <pc:sldMk cId="4133735310" sldId="284"/>
            <ac:grpSpMk id="10" creationId="{275F305B-2EF3-C1D1-F488-ABE9A68CD8FE}"/>
          </ac:grpSpMkLst>
        </pc:grpChg>
        <pc:grpChg chg="del">
          <ac:chgData name="Niranjan Cholendiran" userId="993aedeb-ae52-459d-8c79-f08198f96874" providerId="ADAL" clId="{3BBA3D5E-265D-458D-8E4D-E0A372344D85}" dt="2023-12-14T08:30:40.802" v="9907" actId="478"/>
          <ac:grpSpMkLst>
            <pc:docMk/>
            <pc:sldMk cId="4133735310" sldId="284"/>
            <ac:grpSpMk id="14" creationId="{D771F2ED-84F1-518E-CE61-90D2C5EE68FB}"/>
          </ac:grpSpMkLst>
        </pc:grpChg>
        <pc:grpChg chg="del">
          <ac:chgData name="Niranjan Cholendiran" userId="993aedeb-ae52-459d-8c79-f08198f96874" providerId="ADAL" clId="{3BBA3D5E-265D-458D-8E4D-E0A372344D85}" dt="2023-12-14T08:30:40.802" v="9907" actId="478"/>
          <ac:grpSpMkLst>
            <pc:docMk/>
            <pc:sldMk cId="4133735310" sldId="284"/>
            <ac:grpSpMk id="15" creationId="{87F8820E-AF46-C636-1A95-FF95A6B25775}"/>
          </ac:grpSpMkLst>
        </pc:grpChg>
        <pc:grpChg chg="del">
          <ac:chgData name="Niranjan Cholendiran" userId="993aedeb-ae52-459d-8c79-f08198f96874" providerId="ADAL" clId="{3BBA3D5E-265D-458D-8E4D-E0A372344D85}" dt="2023-12-14T08:30:40.802" v="9907" actId="478"/>
          <ac:grpSpMkLst>
            <pc:docMk/>
            <pc:sldMk cId="4133735310" sldId="284"/>
            <ac:grpSpMk id="16" creationId="{D7A29740-0322-F508-9440-5BB61D0C3CA3}"/>
          </ac:grpSpMkLst>
        </pc:grpChg>
        <pc:picChg chg="add del mod">
          <ac:chgData name="Niranjan Cholendiran" userId="993aedeb-ae52-459d-8c79-f08198f96874" providerId="ADAL" clId="{3BBA3D5E-265D-458D-8E4D-E0A372344D85}" dt="2023-12-14T09:16:37.383" v="10529" actId="478"/>
          <ac:picMkLst>
            <pc:docMk/>
            <pc:sldMk cId="4133735310" sldId="284"/>
            <ac:picMk id="6" creationId="{61C7F65B-A2C6-27A0-F122-2DC3A991E379}"/>
          </ac:picMkLst>
        </pc:picChg>
        <pc:picChg chg="add mod">
          <ac:chgData name="Niranjan Cholendiran" userId="993aedeb-ae52-459d-8c79-f08198f96874" providerId="ADAL" clId="{3BBA3D5E-265D-458D-8E4D-E0A372344D85}" dt="2023-12-14T09:16:46.844" v="10533" actId="14100"/>
          <ac:picMkLst>
            <pc:docMk/>
            <pc:sldMk cId="4133735310" sldId="284"/>
            <ac:picMk id="11" creationId="{D53E27D4-7646-9EAF-C68B-2666328FCD36}"/>
          </ac:picMkLst>
        </pc:picChg>
        <pc:cxnChg chg="del mod">
          <ac:chgData name="Niranjan Cholendiran" userId="993aedeb-ae52-459d-8c79-f08198f96874" providerId="ADAL" clId="{3BBA3D5E-265D-458D-8E4D-E0A372344D85}" dt="2023-12-14T08:30:40.802" v="9907" actId="478"/>
          <ac:cxnSpMkLst>
            <pc:docMk/>
            <pc:sldMk cId="4133735310" sldId="284"/>
            <ac:cxnSpMk id="59" creationId="{F846C30E-09F8-D57A-0C21-56A09C7287E8}"/>
          </ac:cxnSpMkLst>
        </pc:cxnChg>
        <pc:cxnChg chg="del mod">
          <ac:chgData name="Niranjan Cholendiran" userId="993aedeb-ae52-459d-8c79-f08198f96874" providerId="ADAL" clId="{3BBA3D5E-265D-458D-8E4D-E0A372344D85}" dt="2023-12-14T08:30:40.802" v="9907" actId="478"/>
          <ac:cxnSpMkLst>
            <pc:docMk/>
            <pc:sldMk cId="4133735310" sldId="284"/>
            <ac:cxnSpMk id="66" creationId="{E881C3E8-14BE-1389-DE0D-98845832D4F2}"/>
          </ac:cxnSpMkLst>
        </pc:cxnChg>
        <pc:cxnChg chg="del mod">
          <ac:chgData name="Niranjan Cholendiran" userId="993aedeb-ae52-459d-8c79-f08198f96874" providerId="ADAL" clId="{3BBA3D5E-265D-458D-8E4D-E0A372344D85}" dt="2023-12-14T08:30:40.802" v="9907" actId="478"/>
          <ac:cxnSpMkLst>
            <pc:docMk/>
            <pc:sldMk cId="4133735310" sldId="284"/>
            <ac:cxnSpMk id="69" creationId="{9E20FFFF-6CF8-D771-6F59-D0DAA1706015}"/>
          </ac:cxnSpMkLst>
        </pc:cxnChg>
      </pc:sldChg>
      <pc:sldChg chg="addSp delSp modSp add mod modNotesTx">
        <pc:chgData name="Niranjan Cholendiran" userId="993aedeb-ae52-459d-8c79-f08198f96874" providerId="ADAL" clId="{3BBA3D5E-265D-458D-8E4D-E0A372344D85}" dt="2023-12-17T22:46:05.698" v="17890" actId="20577"/>
        <pc:sldMkLst>
          <pc:docMk/>
          <pc:sldMk cId="3356046732" sldId="285"/>
        </pc:sldMkLst>
        <pc:spChg chg="mod">
          <ac:chgData name="Niranjan Cholendiran" userId="993aedeb-ae52-459d-8c79-f08198f96874" providerId="ADAL" clId="{3BBA3D5E-265D-458D-8E4D-E0A372344D85}" dt="2023-12-14T09:21:52.587" v="10647" actId="113"/>
          <ac:spMkLst>
            <pc:docMk/>
            <pc:sldMk cId="3356046732" sldId="285"/>
            <ac:spMk id="2" creationId="{D8F52186-9BAE-D241-842A-8C45BD44ABD3}"/>
          </ac:spMkLst>
        </pc:spChg>
        <pc:spChg chg="add mod">
          <ac:chgData name="Niranjan Cholendiran" userId="993aedeb-ae52-459d-8c79-f08198f96874" providerId="ADAL" clId="{3BBA3D5E-265D-458D-8E4D-E0A372344D85}" dt="2023-12-14T09:23:04.874" v="10659" actId="14100"/>
          <ac:spMkLst>
            <pc:docMk/>
            <pc:sldMk cId="3356046732" sldId="285"/>
            <ac:spMk id="7" creationId="{B5FEAAC2-E93D-0500-F05D-9B6D9D4C301C}"/>
          </ac:spMkLst>
        </pc:spChg>
        <pc:spChg chg="add mod">
          <ac:chgData name="Niranjan Cholendiran" userId="993aedeb-ae52-459d-8c79-f08198f96874" providerId="ADAL" clId="{3BBA3D5E-265D-458D-8E4D-E0A372344D85}" dt="2023-12-14T09:22:51.968" v="10658" actId="1076"/>
          <ac:spMkLst>
            <pc:docMk/>
            <pc:sldMk cId="3356046732" sldId="285"/>
            <ac:spMk id="8" creationId="{104AA586-EA20-D7B0-23EA-9E77541B345D}"/>
          </ac:spMkLst>
        </pc:spChg>
        <pc:spChg chg="add mod">
          <ac:chgData name="Niranjan Cholendiran" userId="993aedeb-ae52-459d-8c79-f08198f96874" providerId="ADAL" clId="{3BBA3D5E-265D-458D-8E4D-E0A372344D85}" dt="2023-12-14T09:29:19.684" v="10994" actId="1076"/>
          <ac:spMkLst>
            <pc:docMk/>
            <pc:sldMk cId="3356046732" sldId="285"/>
            <ac:spMk id="9" creationId="{627E5753-14B5-D6D8-22E7-C1441A60B8D0}"/>
          </ac:spMkLst>
        </pc:spChg>
        <pc:spChg chg="add mod">
          <ac:chgData name="Niranjan Cholendiran" userId="993aedeb-ae52-459d-8c79-f08198f96874" providerId="ADAL" clId="{3BBA3D5E-265D-458D-8E4D-E0A372344D85}" dt="2023-12-14T09:29:19.684" v="10994" actId="1076"/>
          <ac:spMkLst>
            <pc:docMk/>
            <pc:sldMk cId="3356046732" sldId="285"/>
            <ac:spMk id="10" creationId="{03E8127A-296E-DA9F-53CE-73114F0EC829}"/>
          </ac:spMkLst>
        </pc:spChg>
        <pc:spChg chg="add mod">
          <ac:chgData name="Niranjan Cholendiran" userId="993aedeb-ae52-459d-8c79-f08198f96874" providerId="ADAL" clId="{3BBA3D5E-265D-458D-8E4D-E0A372344D85}" dt="2023-12-14T09:29:19.684" v="10994" actId="1076"/>
          <ac:spMkLst>
            <pc:docMk/>
            <pc:sldMk cId="3356046732" sldId="285"/>
            <ac:spMk id="12" creationId="{1135862E-12F0-1DBD-FC24-D07E5826ADD5}"/>
          </ac:spMkLst>
        </pc:spChg>
        <pc:picChg chg="add del mod">
          <ac:chgData name="Niranjan Cholendiran" userId="993aedeb-ae52-459d-8c79-f08198f96874" providerId="ADAL" clId="{3BBA3D5E-265D-458D-8E4D-E0A372344D85}" dt="2023-12-14T09:20:05.652" v="10540" actId="478"/>
          <ac:picMkLst>
            <pc:docMk/>
            <pc:sldMk cId="3356046732" sldId="285"/>
            <ac:picMk id="4" creationId="{9823986B-D738-C1D3-D9F4-7CDD2A44AC5C}"/>
          </ac:picMkLst>
        </pc:picChg>
        <pc:picChg chg="add mod">
          <ac:chgData name="Niranjan Cholendiran" userId="993aedeb-ae52-459d-8c79-f08198f96874" providerId="ADAL" clId="{3BBA3D5E-265D-458D-8E4D-E0A372344D85}" dt="2023-12-14T09:20:17.684" v="10545" actId="1076"/>
          <ac:picMkLst>
            <pc:docMk/>
            <pc:sldMk cId="3356046732" sldId="285"/>
            <ac:picMk id="6" creationId="{1A75BBB1-75A1-24EF-CBC0-32909FDDE933}"/>
          </ac:picMkLst>
        </pc:picChg>
        <pc:picChg chg="del">
          <ac:chgData name="Niranjan Cholendiran" userId="993aedeb-ae52-459d-8c79-f08198f96874" providerId="ADAL" clId="{3BBA3D5E-265D-458D-8E4D-E0A372344D85}" dt="2023-12-14T09:17:19.231" v="10535" actId="478"/>
          <ac:picMkLst>
            <pc:docMk/>
            <pc:sldMk cId="3356046732" sldId="285"/>
            <ac:picMk id="11" creationId="{D53E27D4-7646-9EAF-C68B-2666328FCD36}"/>
          </ac:picMkLst>
        </pc:picChg>
      </pc:sldChg>
      <pc:sldChg chg="add del">
        <pc:chgData name="Niranjan Cholendiran" userId="993aedeb-ae52-459d-8c79-f08198f96874" providerId="ADAL" clId="{3BBA3D5E-265D-458D-8E4D-E0A372344D85}" dt="2023-12-14T08:03:17.532" v="9495" actId="47"/>
        <pc:sldMkLst>
          <pc:docMk/>
          <pc:sldMk cId="3833088577" sldId="285"/>
        </pc:sldMkLst>
      </pc:sldChg>
      <pc:sldChg chg="addSp delSp modSp add del mod modTransition modNotesTx">
        <pc:chgData name="Niranjan Cholendiran" userId="993aedeb-ae52-459d-8c79-f08198f96874" providerId="ADAL" clId="{3BBA3D5E-265D-458D-8E4D-E0A372344D85}" dt="2023-12-17T19:29:14.949" v="15666" actId="47"/>
        <pc:sldMkLst>
          <pc:docMk/>
          <pc:sldMk cId="310319786" sldId="286"/>
        </pc:sldMkLst>
        <pc:spChg chg="mod">
          <ac:chgData name="Niranjan Cholendiran" userId="993aedeb-ae52-459d-8c79-f08198f96874" providerId="ADAL" clId="{3BBA3D5E-265D-458D-8E4D-E0A372344D85}" dt="2023-12-14T09:26:05.758" v="10832" actId="20577"/>
          <ac:spMkLst>
            <pc:docMk/>
            <pc:sldMk cId="310319786" sldId="286"/>
            <ac:spMk id="2" creationId="{D8F52186-9BAE-D241-842A-8C45BD44ABD3}"/>
          </ac:spMkLst>
        </pc:spChg>
        <pc:spChg chg="add mod">
          <ac:chgData name="Niranjan Cholendiran" userId="993aedeb-ae52-459d-8c79-f08198f96874" providerId="ADAL" clId="{3BBA3D5E-265D-458D-8E4D-E0A372344D85}" dt="2023-12-17T18:08:43.316" v="13326" actId="1036"/>
          <ac:spMkLst>
            <pc:docMk/>
            <pc:sldMk cId="310319786" sldId="286"/>
            <ac:spMk id="3" creationId="{21F14A9C-C85A-EB98-2506-E91903A96972}"/>
          </ac:spMkLst>
        </pc:spChg>
        <pc:spChg chg="add mod">
          <ac:chgData name="Niranjan Cholendiran" userId="993aedeb-ae52-459d-8c79-f08198f96874" providerId="ADAL" clId="{3BBA3D5E-265D-458D-8E4D-E0A372344D85}" dt="2023-12-17T18:08:43.316" v="13326" actId="1036"/>
          <ac:spMkLst>
            <pc:docMk/>
            <pc:sldMk cId="310319786" sldId="286"/>
            <ac:spMk id="4" creationId="{42CAF3B0-2B0B-C9C1-7526-EF6880AD1C48}"/>
          </ac:spMkLst>
        </pc:spChg>
        <pc:spChg chg="add mod">
          <ac:chgData name="Niranjan Cholendiran" userId="993aedeb-ae52-459d-8c79-f08198f96874" providerId="ADAL" clId="{3BBA3D5E-265D-458D-8E4D-E0A372344D85}" dt="2023-12-17T18:08:43.316" v="13326" actId="1036"/>
          <ac:spMkLst>
            <pc:docMk/>
            <pc:sldMk cId="310319786" sldId="286"/>
            <ac:spMk id="5" creationId="{2FC8BDC3-DCA8-73D0-DE17-F5D66D78A9E2}"/>
          </ac:spMkLst>
        </pc:spChg>
        <pc:spChg chg="add mod">
          <ac:chgData name="Niranjan Cholendiran" userId="993aedeb-ae52-459d-8c79-f08198f96874" providerId="ADAL" clId="{3BBA3D5E-265D-458D-8E4D-E0A372344D85}" dt="2023-12-17T18:08:47.658" v="13327" actId="207"/>
          <ac:spMkLst>
            <pc:docMk/>
            <pc:sldMk cId="310319786" sldId="286"/>
            <ac:spMk id="7" creationId="{67C0DAEF-0C6F-AF50-A9F8-FA5D4887B408}"/>
          </ac:spMkLst>
        </pc:spChg>
        <pc:spChg chg="del mod">
          <ac:chgData name="Niranjan Cholendiran" userId="993aedeb-ae52-459d-8c79-f08198f96874" providerId="ADAL" clId="{3BBA3D5E-265D-458D-8E4D-E0A372344D85}" dt="2023-12-14T09:26:00.134" v="10824" actId="478"/>
          <ac:spMkLst>
            <pc:docMk/>
            <pc:sldMk cId="310319786" sldId="286"/>
            <ac:spMk id="7" creationId="{B5FEAAC2-E93D-0500-F05D-9B6D9D4C301C}"/>
          </ac:spMkLst>
        </pc:spChg>
        <pc:spChg chg="del mod">
          <ac:chgData name="Niranjan Cholendiran" userId="993aedeb-ae52-459d-8c79-f08198f96874" providerId="ADAL" clId="{3BBA3D5E-265D-458D-8E4D-E0A372344D85}" dt="2023-12-14T09:25:57.647" v="10823" actId="478"/>
          <ac:spMkLst>
            <pc:docMk/>
            <pc:sldMk cId="310319786" sldId="286"/>
            <ac:spMk id="8" creationId="{104AA586-EA20-D7B0-23EA-9E77541B345D}"/>
          </ac:spMkLst>
        </pc:spChg>
        <pc:spChg chg="add mod">
          <ac:chgData name="Niranjan Cholendiran" userId="993aedeb-ae52-459d-8c79-f08198f96874" providerId="ADAL" clId="{3BBA3D5E-265D-458D-8E4D-E0A372344D85}" dt="2023-12-17T18:08:55.340" v="13328" actId="207"/>
          <ac:spMkLst>
            <pc:docMk/>
            <pc:sldMk cId="310319786" sldId="286"/>
            <ac:spMk id="8" creationId="{CDF7D25E-A995-6BD0-386E-681A58CADD09}"/>
          </ac:spMkLst>
        </pc:spChg>
        <pc:spChg chg="mod">
          <ac:chgData name="Niranjan Cholendiran" userId="993aedeb-ae52-459d-8c79-f08198f96874" providerId="ADAL" clId="{3BBA3D5E-265D-458D-8E4D-E0A372344D85}" dt="2023-12-14T09:44:56.837" v="11528"/>
          <ac:spMkLst>
            <pc:docMk/>
            <pc:sldMk cId="310319786" sldId="286"/>
            <ac:spMk id="11" creationId="{4BC425DC-5488-9410-44CB-B07CF9012B91}"/>
          </ac:spMkLst>
        </pc:spChg>
        <pc:spChg chg="mod">
          <ac:chgData name="Niranjan Cholendiran" userId="993aedeb-ae52-459d-8c79-f08198f96874" providerId="ADAL" clId="{3BBA3D5E-265D-458D-8E4D-E0A372344D85}" dt="2023-12-14T09:44:56.837" v="11528"/>
          <ac:spMkLst>
            <pc:docMk/>
            <pc:sldMk cId="310319786" sldId="286"/>
            <ac:spMk id="16" creationId="{2A48FF64-2DCF-9C6E-75CF-1AA3BD624FEB}"/>
          </ac:spMkLst>
        </pc:spChg>
        <pc:spChg chg="add mod">
          <ac:chgData name="Niranjan Cholendiran" userId="993aedeb-ae52-459d-8c79-f08198f96874" providerId="ADAL" clId="{3BBA3D5E-265D-458D-8E4D-E0A372344D85}" dt="2023-12-17T18:09:02.078" v="13329" actId="207"/>
          <ac:spMkLst>
            <pc:docMk/>
            <pc:sldMk cId="310319786" sldId="286"/>
            <ac:spMk id="17" creationId="{F6D74DAA-B424-EBCA-03B9-4251F0E9C532}"/>
          </ac:spMkLst>
        </pc:spChg>
        <pc:grpChg chg="add mod">
          <ac:chgData name="Niranjan Cholendiran" userId="993aedeb-ae52-459d-8c79-f08198f96874" providerId="ADAL" clId="{3BBA3D5E-265D-458D-8E4D-E0A372344D85}" dt="2023-12-14T09:45:06.449" v="11590" actId="1038"/>
          <ac:grpSpMkLst>
            <pc:docMk/>
            <pc:sldMk cId="310319786" sldId="286"/>
            <ac:grpSpMk id="9" creationId="{07F0D4C1-2FCC-4E34-4FE6-AB9197D354E8}"/>
          </ac:grpSpMkLst>
        </pc:grpChg>
        <pc:grpChg chg="mod">
          <ac:chgData name="Niranjan Cholendiran" userId="993aedeb-ae52-459d-8c79-f08198f96874" providerId="ADAL" clId="{3BBA3D5E-265D-458D-8E4D-E0A372344D85}" dt="2023-12-14T09:44:56.837" v="11528"/>
          <ac:grpSpMkLst>
            <pc:docMk/>
            <pc:sldMk cId="310319786" sldId="286"/>
            <ac:grpSpMk id="10" creationId="{7F160B8F-82F4-5509-BA4A-46521D2EE11E}"/>
          </ac:grpSpMkLst>
        </pc:grpChg>
        <pc:grpChg chg="add mod">
          <ac:chgData name="Niranjan Cholendiran" userId="993aedeb-ae52-459d-8c79-f08198f96874" providerId="ADAL" clId="{3BBA3D5E-265D-458D-8E4D-E0A372344D85}" dt="2023-12-14T09:45:06.449" v="11590" actId="1038"/>
          <ac:grpSpMkLst>
            <pc:docMk/>
            <pc:sldMk cId="310319786" sldId="286"/>
            <ac:grpSpMk id="14" creationId="{6568AAF9-E522-971E-DE82-52C8E5D8D243}"/>
          </ac:grpSpMkLst>
        </pc:grpChg>
        <pc:picChg chg="mod">
          <ac:chgData name="Niranjan Cholendiran" userId="993aedeb-ae52-459d-8c79-f08198f96874" providerId="ADAL" clId="{3BBA3D5E-265D-458D-8E4D-E0A372344D85}" dt="2023-12-14T09:25:37.658" v="10820" actId="1076"/>
          <ac:picMkLst>
            <pc:docMk/>
            <pc:sldMk cId="310319786" sldId="286"/>
            <ac:picMk id="6" creationId="{1A75BBB1-75A1-24EF-CBC0-32909FDDE933}"/>
          </ac:picMkLst>
        </pc:picChg>
        <pc:picChg chg="mod">
          <ac:chgData name="Niranjan Cholendiran" userId="993aedeb-ae52-459d-8c79-f08198f96874" providerId="ADAL" clId="{3BBA3D5E-265D-458D-8E4D-E0A372344D85}" dt="2023-12-14T09:44:56.837" v="11528"/>
          <ac:picMkLst>
            <pc:docMk/>
            <pc:sldMk cId="310319786" sldId="286"/>
            <ac:picMk id="12" creationId="{3B43F8CE-ED74-8BAA-F258-69C0A7E94020}"/>
          </ac:picMkLst>
        </pc:picChg>
        <pc:picChg chg="mod">
          <ac:chgData name="Niranjan Cholendiran" userId="993aedeb-ae52-459d-8c79-f08198f96874" providerId="ADAL" clId="{3BBA3D5E-265D-458D-8E4D-E0A372344D85}" dt="2023-12-14T09:44:56.837" v="11528"/>
          <ac:picMkLst>
            <pc:docMk/>
            <pc:sldMk cId="310319786" sldId="286"/>
            <ac:picMk id="13" creationId="{9608D880-1530-560B-D347-376A7D4C71E7}"/>
          </ac:picMkLst>
        </pc:picChg>
        <pc:picChg chg="mod">
          <ac:chgData name="Niranjan Cholendiran" userId="993aedeb-ae52-459d-8c79-f08198f96874" providerId="ADAL" clId="{3BBA3D5E-265D-458D-8E4D-E0A372344D85}" dt="2023-12-14T09:44:56.837" v="11528"/>
          <ac:picMkLst>
            <pc:docMk/>
            <pc:sldMk cId="310319786" sldId="286"/>
            <ac:picMk id="15" creationId="{6129197D-983D-AE24-5F18-BDAFB7CFA3DE}"/>
          </ac:picMkLst>
        </pc:picChg>
      </pc:sldChg>
      <pc:sldChg chg="addSp delSp modSp add del mod modTransition modNotesTx">
        <pc:chgData name="Niranjan Cholendiran" userId="993aedeb-ae52-459d-8c79-f08198f96874" providerId="ADAL" clId="{3BBA3D5E-265D-458D-8E4D-E0A372344D85}" dt="2023-12-17T19:29:18.816" v="15667" actId="47"/>
        <pc:sldMkLst>
          <pc:docMk/>
          <pc:sldMk cId="219833440" sldId="287"/>
        </pc:sldMkLst>
        <pc:spChg chg="mod">
          <ac:chgData name="Niranjan Cholendiran" userId="993aedeb-ae52-459d-8c79-f08198f96874" providerId="ADAL" clId="{3BBA3D5E-265D-458D-8E4D-E0A372344D85}" dt="2023-12-14T09:39:51.524" v="11439" actId="1076"/>
          <ac:spMkLst>
            <pc:docMk/>
            <pc:sldMk cId="219833440" sldId="287"/>
            <ac:spMk id="3" creationId="{21F14A9C-C85A-EB98-2506-E91903A96972}"/>
          </ac:spMkLst>
        </pc:spChg>
        <pc:spChg chg="mod">
          <ac:chgData name="Niranjan Cholendiran" userId="993aedeb-ae52-459d-8c79-f08198f96874" providerId="ADAL" clId="{3BBA3D5E-265D-458D-8E4D-E0A372344D85}" dt="2023-12-14T09:39:31.381" v="11436" actId="1035"/>
          <ac:spMkLst>
            <pc:docMk/>
            <pc:sldMk cId="219833440" sldId="287"/>
            <ac:spMk id="4" creationId="{42CAF3B0-2B0B-C9C1-7526-EF6880AD1C48}"/>
          </ac:spMkLst>
        </pc:spChg>
        <pc:spChg chg="mod">
          <ac:chgData name="Niranjan Cholendiran" userId="993aedeb-ae52-459d-8c79-f08198f96874" providerId="ADAL" clId="{3BBA3D5E-265D-458D-8E4D-E0A372344D85}" dt="2023-12-17T18:10:58.716" v="13436" actId="20577"/>
          <ac:spMkLst>
            <pc:docMk/>
            <pc:sldMk cId="219833440" sldId="287"/>
            <ac:spMk id="5" creationId="{2FC8BDC3-DCA8-73D0-DE17-F5D66D78A9E2}"/>
          </ac:spMkLst>
        </pc:spChg>
        <pc:spChg chg="add mod">
          <ac:chgData name="Niranjan Cholendiran" userId="993aedeb-ae52-459d-8c79-f08198f96874" providerId="ADAL" clId="{3BBA3D5E-265D-458D-8E4D-E0A372344D85}" dt="2023-12-14T09:44:52.057" v="11527" actId="164"/>
          <ac:spMkLst>
            <pc:docMk/>
            <pc:sldMk cId="219833440" sldId="287"/>
            <ac:spMk id="14" creationId="{6929EF9F-97A6-C3F4-11A8-8C74853A8646}"/>
          </ac:spMkLst>
        </pc:spChg>
        <pc:spChg chg="add mod">
          <ac:chgData name="Niranjan Cholendiran" userId="993aedeb-ae52-459d-8c79-f08198f96874" providerId="ADAL" clId="{3BBA3D5E-265D-458D-8E4D-E0A372344D85}" dt="2023-12-14T09:44:37.913" v="11526" actId="164"/>
          <ac:spMkLst>
            <pc:docMk/>
            <pc:sldMk cId="219833440" sldId="287"/>
            <ac:spMk id="15" creationId="{CCAFCB5F-B275-9CB0-423A-19B5CA66935E}"/>
          </ac:spMkLst>
        </pc:spChg>
        <pc:grpChg chg="add mod">
          <ac:chgData name="Niranjan Cholendiran" userId="993aedeb-ae52-459d-8c79-f08198f96874" providerId="ADAL" clId="{3BBA3D5E-265D-458D-8E4D-E0A372344D85}" dt="2023-12-14T09:44:52.057" v="11527" actId="164"/>
          <ac:grpSpMkLst>
            <pc:docMk/>
            <pc:sldMk cId="219833440" sldId="287"/>
            <ac:grpSpMk id="13" creationId="{09F4E5FE-56EE-63FE-6642-E35027BBE386}"/>
          </ac:grpSpMkLst>
        </pc:grpChg>
        <pc:grpChg chg="add mod">
          <ac:chgData name="Niranjan Cholendiran" userId="993aedeb-ae52-459d-8c79-f08198f96874" providerId="ADAL" clId="{3BBA3D5E-265D-458D-8E4D-E0A372344D85}" dt="2023-12-14T09:44:37.913" v="11526" actId="164"/>
          <ac:grpSpMkLst>
            <pc:docMk/>
            <pc:sldMk cId="219833440" sldId="287"/>
            <ac:grpSpMk id="16" creationId="{15CFF284-7C0C-EE35-F77F-36E54B22A5B6}"/>
          </ac:grpSpMkLst>
        </pc:grpChg>
        <pc:grpChg chg="add mod">
          <ac:chgData name="Niranjan Cholendiran" userId="993aedeb-ae52-459d-8c79-f08198f96874" providerId="ADAL" clId="{3BBA3D5E-265D-458D-8E4D-E0A372344D85}" dt="2023-12-14T09:44:52.057" v="11527" actId="164"/>
          <ac:grpSpMkLst>
            <pc:docMk/>
            <pc:sldMk cId="219833440" sldId="287"/>
            <ac:grpSpMk id="17" creationId="{D7F1FE7A-A0CB-9CB4-9524-EE62BA673115}"/>
          </ac:grpSpMkLst>
        </pc:grpChg>
        <pc:picChg chg="del">
          <ac:chgData name="Niranjan Cholendiran" userId="993aedeb-ae52-459d-8c79-f08198f96874" providerId="ADAL" clId="{3BBA3D5E-265D-458D-8E4D-E0A372344D85}" dt="2023-12-14T09:39:42.371" v="11438" actId="478"/>
          <ac:picMkLst>
            <pc:docMk/>
            <pc:sldMk cId="219833440" sldId="287"/>
            <ac:picMk id="6" creationId="{1A75BBB1-75A1-24EF-CBC0-32909FDDE933}"/>
          </ac:picMkLst>
        </pc:picChg>
        <pc:picChg chg="add mod">
          <ac:chgData name="Niranjan Cholendiran" userId="993aedeb-ae52-459d-8c79-f08198f96874" providerId="ADAL" clId="{3BBA3D5E-265D-458D-8E4D-E0A372344D85}" dt="2023-12-14T09:42:10.416" v="11452" actId="164"/>
          <ac:picMkLst>
            <pc:docMk/>
            <pc:sldMk cId="219833440" sldId="287"/>
            <ac:picMk id="8" creationId="{154A280A-B95C-4163-95D7-2A39E3A624A2}"/>
          </ac:picMkLst>
        </pc:picChg>
        <pc:picChg chg="add mod">
          <ac:chgData name="Niranjan Cholendiran" userId="993aedeb-ae52-459d-8c79-f08198f96874" providerId="ADAL" clId="{3BBA3D5E-265D-458D-8E4D-E0A372344D85}" dt="2023-12-14T09:42:10.416" v="11452" actId="164"/>
          <ac:picMkLst>
            <pc:docMk/>
            <pc:sldMk cId="219833440" sldId="287"/>
            <ac:picMk id="10" creationId="{0C69B0D8-21E4-7238-C7CD-1EC585B85DB1}"/>
          </ac:picMkLst>
        </pc:picChg>
        <pc:picChg chg="add mod">
          <ac:chgData name="Niranjan Cholendiran" userId="993aedeb-ae52-459d-8c79-f08198f96874" providerId="ADAL" clId="{3BBA3D5E-265D-458D-8E4D-E0A372344D85}" dt="2023-12-14T09:44:37.913" v="11526" actId="164"/>
          <ac:picMkLst>
            <pc:docMk/>
            <pc:sldMk cId="219833440" sldId="287"/>
            <ac:picMk id="12" creationId="{A8B573D2-639E-76AE-467D-962519FED409}"/>
          </ac:picMkLst>
        </pc:picChg>
      </pc:sldChg>
      <pc:sldChg chg="modSp add del mod modNotesTx">
        <pc:chgData name="Niranjan Cholendiran" userId="993aedeb-ae52-459d-8c79-f08198f96874" providerId="ADAL" clId="{3BBA3D5E-265D-458D-8E4D-E0A372344D85}" dt="2023-12-17T19:29:29.362" v="15668" actId="47"/>
        <pc:sldMkLst>
          <pc:docMk/>
          <pc:sldMk cId="2915036420" sldId="288"/>
        </pc:sldMkLst>
        <pc:spChg chg="mod">
          <ac:chgData name="Niranjan Cholendiran" userId="993aedeb-ae52-459d-8c79-f08198f96874" providerId="ADAL" clId="{3BBA3D5E-265D-458D-8E4D-E0A372344D85}" dt="2023-12-14T09:47:52.301" v="11622" actId="20577"/>
          <ac:spMkLst>
            <pc:docMk/>
            <pc:sldMk cId="2915036420" sldId="288"/>
            <ac:spMk id="2" creationId="{D8F52186-9BAE-D241-842A-8C45BD44ABD3}"/>
          </ac:spMkLst>
        </pc:spChg>
      </pc:sldChg>
      <pc:sldChg chg="addSp delSp modSp add mod modNotesTx">
        <pc:chgData name="Niranjan Cholendiran" userId="993aedeb-ae52-459d-8c79-f08198f96874" providerId="ADAL" clId="{3BBA3D5E-265D-458D-8E4D-E0A372344D85}" dt="2023-12-17T22:23:36.691" v="17821" actId="20577"/>
        <pc:sldMkLst>
          <pc:docMk/>
          <pc:sldMk cId="392520203" sldId="289"/>
        </pc:sldMkLst>
        <pc:spChg chg="mod">
          <ac:chgData name="Niranjan Cholendiran" userId="993aedeb-ae52-459d-8c79-f08198f96874" providerId="ADAL" clId="{3BBA3D5E-265D-458D-8E4D-E0A372344D85}" dt="2023-12-14T10:12:24.685" v="12961" actId="20577"/>
          <ac:spMkLst>
            <pc:docMk/>
            <pc:sldMk cId="392520203" sldId="289"/>
            <ac:spMk id="2" creationId="{D8F52186-9BAE-D241-842A-8C45BD44ABD3}"/>
          </ac:spMkLst>
        </pc:spChg>
        <pc:spChg chg="del">
          <ac:chgData name="Niranjan Cholendiran" userId="993aedeb-ae52-459d-8c79-f08198f96874" providerId="ADAL" clId="{3BBA3D5E-265D-458D-8E4D-E0A372344D85}" dt="2023-12-14T10:12:29.657" v="12962" actId="478"/>
          <ac:spMkLst>
            <pc:docMk/>
            <pc:sldMk cId="392520203" sldId="289"/>
            <ac:spMk id="3" creationId="{21F14A9C-C85A-EB98-2506-E91903A96972}"/>
          </ac:spMkLst>
        </pc:spChg>
        <pc:spChg chg="add mod">
          <ac:chgData name="Niranjan Cholendiran" userId="993aedeb-ae52-459d-8c79-f08198f96874" providerId="ADAL" clId="{3BBA3D5E-265D-458D-8E4D-E0A372344D85}" dt="2023-12-17T19:34:44.038" v="15769" actId="20577"/>
          <ac:spMkLst>
            <pc:docMk/>
            <pc:sldMk cId="392520203" sldId="289"/>
            <ac:spMk id="3" creationId="{DF1FD94C-1F5E-FF39-89F9-EE0D59DDBC9C}"/>
          </ac:spMkLst>
        </pc:spChg>
        <pc:spChg chg="del">
          <ac:chgData name="Niranjan Cholendiran" userId="993aedeb-ae52-459d-8c79-f08198f96874" providerId="ADAL" clId="{3BBA3D5E-265D-458D-8E4D-E0A372344D85}" dt="2023-12-14T10:12:32.032" v="12963" actId="478"/>
          <ac:spMkLst>
            <pc:docMk/>
            <pc:sldMk cId="392520203" sldId="289"/>
            <ac:spMk id="4" creationId="{42CAF3B0-2B0B-C9C1-7526-EF6880AD1C48}"/>
          </ac:spMkLst>
        </pc:spChg>
        <pc:spChg chg="del">
          <ac:chgData name="Niranjan Cholendiran" userId="993aedeb-ae52-459d-8c79-f08198f96874" providerId="ADAL" clId="{3BBA3D5E-265D-458D-8E4D-E0A372344D85}" dt="2023-12-14T10:12:14.386" v="12939" actId="478"/>
          <ac:spMkLst>
            <pc:docMk/>
            <pc:sldMk cId="392520203" sldId="289"/>
            <ac:spMk id="5" creationId="{2FC8BDC3-DCA8-73D0-DE17-F5D66D78A9E2}"/>
          </ac:spMkLst>
        </pc:spChg>
        <pc:grpChg chg="del">
          <ac:chgData name="Niranjan Cholendiran" userId="993aedeb-ae52-459d-8c79-f08198f96874" providerId="ADAL" clId="{3BBA3D5E-265D-458D-8E4D-E0A372344D85}" dt="2023-12-14T10:12:17.491" v="12941" actId="478"/>
          <ac:grpSpMkLst>
            <pc:docMk/>
            <pc:sldMk cId="392520203" sldId="289"/>
            <ac:grpSpMk id="16" creationId="{15CFF284-7C0C-EE35-F77F-36E54B22A5B6}"/>
          </ac:grpSpMkLst>
        </pc:grpChg>
        <pc:grpChg chg="del">
          <ac:chgData name="Niranjan Cholendiran" userId="993aedeb-ae52-459d-8c79-f08198f96874" providerId="ADAL" clId="{3BBA3D5E-265D-458D-8E4D-E0A372344D85}" dt="2023-12-14T10:12:18.609" v="12942" actId="478"/>
          <ac:grpSpMkLst>
            <pc:docMk/>
            <pc:sldMk cId="392520203" sldId="289"/>
            <ac:grpSpMk id="17" creationId="{D7F1FE7A-A0CB-9CB4-9524-EE62BA673115}"/>
          </ac:grpSpMkLst>
        </pc:grpChg>
      </pc:sldChg>
      <pc:sldChg chg="addSp delSp modSp add mod ord modNotesTx">
        <pc:chgData name="Niranjan Cholendiran" userId="993aedeb-ae52-459d-8c79-f08198f96874" providerId="ADAL" clId="{3BBA3D5E-265D-458D-8E4D-E0A372344D85}" dt="2023-12-17T19:22:54.308" v="15525" actId="20577"/>
        <pc:sldMkLst>
          <pc:docMk/>
          <pc:sldMk cId="1198297599" sldId="290"/>
        </pc:sldMkLst>
        <pc:spChg chg="mod">
          <ac:chgData name="Niranjan Cholendiran" userId="993aedeb-ae52-459d-8c79-f08198f96874" providerId="ADAL" clId="{3BBA3D5E-265D-458D-8E4D-E0A372344D85}" dt="2023-12-17T19:22:54.308" v="15525" actId="20577"/>
          <ac:spMkLst>
            <pc:docMk/>
            <pc:sldMk cId="1198297599" sldId="290"/>
            <ac:spMk id="2" creationId="{D8F52186-9BAE-D241-842A-8C45BD44ABD3}"/>
          </ac:spMkLst>
        </pc:spChg>
        <pc:spChg chg="mod">
          <ac:chgData name="Niranjan Cholendiran" userId="993aedeb-ae52-459d-8c79-f08198f96874" providerId="ADAL" clId="{3BBA3D5E-265D-458D-8E4D-E0A372344D85}" dt="2023-12-17T18:19:06.741" v="13577" actId="1076"/>
          <ac:spMkLst>
            <pc:docMk/>
            <pc:sldMk cId="1198297599" sldId="290"/>
            <ac:spMk id="3" creationId="{21F14A9C-C85A-EB98-2506-E91903A96972}"/>
          </ac:spMkLst>
        </pc:spChg>
        <pc:spChg chg="mod">
          <ac:chgData name="Niranjan Cholendiran" userId="993aedeb-ae52-459d-8c79-f08198f96874" providerId="ADAL" clId="{3BBA3D5E-265D-458D-8E4D-E0A372344D85}" dt="2023-12-17T18:18:50.645" v="13569" actId="1076"/>
          <ac:spMkLst>
            <pc:docMk/>
            <pc:sldMk cId="1198297599" sldId="290"/>
            <ac:spMk id="4" creationId="{42CAF3B0-2B0B-C9C1-7526-EF6880AD1C48}"/>
          </ac:spMkLst>
        </pc:spChg>
        <pc:spChg chg="mod">
          <ac:chgData name="Niranjan Cholendiran" userId="993aedeb-ae52-459d-8c79-f08198f96874" providerId="ADAL" clId="{3BBA3D5E-265D-458D-8E4D-E0A372344D85}" dt="2023-12-17T18:19:21.862" v="13582" actId="1076"/>
          <ac:spMkLst>
            <pc:docMk/>
            <pc:sldMk cId="1198297599" sldId="290"/>
            <ac:spMk id="5" creationId="{2FC8BDC3-DCA8-73D0-DE17-F5D66D78A9E2}"/>
          </ac:spMkLst>
        </pc:spChg>
        <pc:spChg chg="mod">
          <ac:chgData name="Niranjan Cholendiran" userId="993aedeb-ae52-459d-8c79-f08198f96874" providerId="ADAL" clId="{3BBA3D5E-265D-458D-8E4D-E0A372344D85}" dt="2023-12-17T18:23:45.923" v="13651" actId="1076"/>
          <ac:spMkLst>
            <pc:docMk/>
            <pc:sldMk cId="1198297599" sldId="290"/>
            <ac:spMk id="7" creationId="{67C0DAEF-0C6F-AF50-A9F8-FA5D4887B408}"/>
          </ac:spMkLst>
        </pc:spChg>
        <pc:spChg chg="mod">
          <ac:chgData name="Niranjan Cholendiran" userId="993aedeb-ae52-459d-8c79-f08198f96874" providerId="ADAL" clId="{3BBA3D5E-265D-458D-8E4D-E0A372344D85}" dt="2023-12-17T18:23:23.676" v="13649" actId="1076"/>
          <ac:spMkLst>
            <pc:docMk/>
            <pc:sldMk cId="1198297599" sldId="290"/>
            <ac:spMk id="8" creationId="{CDF7D25E-A995-6BD0-386E-681A58CADD09}"/>
          </ac:spMkLst>
        </pc:spChg>
        <pc:spChg chg="mod">
          <ac:chgData name="Niranjan Cholendiran" userId="993aedeb-ae52-459d-8c79-f08198f96874" providerId="ADAL" clId="{3BBA3D5E-265D-458D-8E4D-E0A372344D85}" dt="2023-12-17T18:22:45.729" v="13641" actId="403"/>
          <ac:spMkLst>
            <pc:docMk/>
            <pc:sldMk cId="1198297599" sldId="290"/>
            <ac:spMk id="11" creationId="{4BC425DC-5488-9410-44CB-B07CF9012B91}"/>
          </ac:spMkLst>
        </pc:spChg>
        <pc:spChg chg="mod">
          <ac:chgData name="Niranjan Cholendiran" userId="993aedeb-ae52-459d-8c79-f08198f96874" providerId="ADAL" clId="{3BBA3D5E-265D-458D-8E4D-E0A372344D85}" dt="2023-12-17T18:23:03.597" v="13647" actId="403"/>
          <ac:spMkLst>
            <pc:docMk/>
            <pc:sldMk cId="1198297599" sldId="290"/>
            <ac:spMk id="16" creationId="{2A48FF64-2DCF-9C6E-75CF-1AA3BD624FEB}"/>
          </ac:spMkLst>
        </pc:spChg>
        <pc:spChg chg="mod">
          <ac:chgData name="Niranjan Cholendiran" userId="993aedeb-ae52-459d-8c79-f08198f96874" providerId="ADAL" clId="{3BBA3D5E-265D-458D-8E4D-E0A372344D85}" dt="2023-12-17T18:23:35.178" v="13650" actId="1076"/>
          <ac:spMkLst>
            <pc:docMk/>
            <pc:sldMk cId="1198297599" sldId="290"/>
            <ac:spMk id="17" creationId="{F6D74DAA-B424-EBCA-03B9-4251F0E9C532}"/>
          </ac:spMkLst>
        </pc:spChg>
        <pc:spChg chg="add del mod">
          <ac:chgData name="Niranjan Cholendiran" userId="993aedeb-ae52-459d-8c79-f08198f96874" providerId="ADAL" clId="{3BBA3D5E-265D-458D-8E4D-E0A372344D85}" dt="2023-12-17T18:20:54.700" v="13603" actId="478"/>
          <ac:spMkLst>
            <pc:docMk/>
            <pc:sldMk cId="1198297599" sldId="290"/>
            <ac:spMk id="18" creationId="{5C9EF164-7A73-B08A-9011-FC83BA9A117D}"/>
          </ac:spMkLst>
        </pc:spChg>
        <pc:spChg chg="add mod">
          <ac:chgData name="Niranjan Cholendiran" userId="993aedeb-ae52-459d-8c79-f08198f96874" providerId="ADAL" clId="{3BBA3D5E-265D-458D-8E4D-E0A372344D85}" dt="2023-12-17T18:21:26.450" v="13607" actId="208"/>
          <ac:spMkLst>
            <pc:docMk/>
            <pc:sldMk cId="1198297599" sldId="290"/>
            <ac:spMk id="19" creationId="{ED6845CE-17E8-D27D-8701-4A280F170A06}"/>
          </ac:spMkLst>
        </pc:spChg>
        <pc:spChg chg="add mod">
          <ac:chgData name="Niranjan Cholendiran" userId="993aedeb-ae52-459d-8c79-f08198f96874" providerId="ADAL" clId="{3BBA3D5E-265D-458D-8E4D-E0A372344D85}" dt="2023-12-17T18:22:23.755" v="13626" actId="1038"/>
          <ac:spMkLst>
            <pc:docMk/>
            <pc:sldMk cId="1198297599" sldId="290"/>
            <ac:spMk id="20" creationId="{5C1B67FA-24F4-3E3D-8382-A54A9261DF31}"/>
          </ac:spMkLst>
        </pc:spChg>
        <pc:spChg chg="add del mod">
          <ac:chgData name="Niranjan Cholendiran" userId="993aedeb-ae52-459d-8c79-f08198f96874" providerId="ADAL" clId="{3BBA3D5E-265D-458D-8E4D-E0A372344D85}" dt="2023-12-17T19:16:12.940" v="15237"/>
          <ac:spMkLst>
            <pc:docMk/>
            <pc:sldMk cId="1198297599" sldId="290"/>
            <ac:spMk id="21" creationId="{ABA4F568-98B3-CC87-4300-E058D70947D0}"/>
          </ac:spMkLst>
        </pc:spChg>
        <pc:spChg chg="add del mod">
          <ac:chgData name="Niranjan Cholendiran" userId="993aedeb-ae52-459d-8c79-f08198f96874" providerId="ADAL" clId="{3BBA3D5E-265D-458D-8E4D-E0A372344D85}" dt="2023-12-17T19:16:12.940" v="15237"/>
          <ac:spMkLst>
            <pc:docMk/>
            <pc:sldMk cId="1198297599" sldId="290"/>
            <ac:spMk id="22" creationId="{5FE60340-3D47-A88C-22FE-011514DDAA75}"/>
          </ac:spMkLst>
        </pc:spChg>
        <pc:spChg chg="add del mod">
          <ac:chgData name="Niranjan Cholendiran" userId="993aedeb-ae52-459d-8c79-f08198f96874" providerId="ADAL" clId="{3BBA3D5E-265D-458D-8E4D-E0A372344D85}" dt="2023-12-17T19:16:12.940" v="15237"/>
          <ac:spMkLst>
            <pc:docMk/>
            <pc:sldMk cId="1198297599" sldId="290"/>
            <ac:spMk id="23" creationId="{26D4F563-9E90-7B40-97E6-B9761A9BE475}"/>
          </ac:spMkLst>
        </pc:spChg>
        <pc:spChg chg="add del mod">
          <ac:chgData name="Niranjan Cholendiran" userId="993aedeb-ae52-459d-8c79-f08198f96874" providerId="ADAL" clId="{3BBA3D5E-265D-458D-8E4D-E0A372344D85}" dt="2023-12-17T19:16:12.940" v="15237"/>
          <ac:spMkLst>
            <pc:docMk/>
            <pc:sldMk cId="1198297599" sldId="290"/>
            <ac:spMk id="24" creationId="{CB93534B-A75F-BBB5-7522-7F9D7A052E75}"/>
          </ac:spMkLst>
        </pc:spChg>
        <pc:spChg chg="add del mod">
          <ac:chgData name="Niranjan Cholendiran" userId="993aedeb-ae52-459d-8c79-f08198f96874" providerId="ADAL" clId="{3BBA3D5E-265D-458D-8E4D-E0A372344D85}" dt="2023-12-17T19:16:12.940" v="15237"/>
          <ac:spMkLst>
            <pc:docMk/>
            <pc:sldMk cId="1198297599" sldId="290"/>
            <ac:spMk id="25" creationId="{E69CA0BD-B4C4-0904-65C5-2092D1B1A284}"/>
          </ac:spMkLst>
        </pc:spChg>
        <pc:spChg chg="add del mod">
          <ac:chgData name="Niranjan Cholendiran" userId="993aedeb-ae52-459d-8c79-f08198f96874" providerId="ADAL" clId="{3BBA3D5E-265D-458D-8E4D-E0A372344D85}" dt="2023-12-17T19:16:12.940" v="15237"/>
          <ac:spMkLst>
            <pc:docMk/>
            <pc:sldMk cId="1198297599" sldId="290"/>
            <ac:spMk id="26" creationId="{CB5DF362-CA7B-4E82-6AC8-3E6AAFBA44CB}"/>
          </ac:spMkLst>
        </pc:spChg>
        <pc:spChg chg="add mod">
          <ac:chgData name="Niranjan Cholendiran" userId="993aedeb-ae52-459d-8c79-f08198f96874" providerId="ADAL" clId="{3BBA3D5E-265D-458D-8E4D-E0A372344D85}" dt="2023-12-17T19:17:14.970" v="15268" actId="1076"/>
          <ac:spMkLst>
            <pc:docMk/>
            <pc:sldMk cId="1198297599" sldId="290"/>
            <ac:spMk id="27" creationId="{81631736-9329-8456-5FD4-23AC26447E06}"/>
          </ac:spMkLst>
        </pc:spChg>
        <pc:spChg chg="add mod">
          <ac:chgData name="Niranjan Cholendiran" userId="993aedeb-ae52-459d-8c79-f08198f96874" providerId="ADAL" clId="{3BBA3D5E-265D-458D-8E4D-E0A372344D85}" dt="2023-12-17T19:17:14.970" v="15268" actId="1076"/>
          <ac:spMkLst>
            <pc:docMk/>
            <pc:sldMk cId="1198297599" sldId="290"/>
            <ac:spMk id="28" creationId="{ADA6D163-F612-9FD7-BA3F-84B2F76247FE}"/>
          </ac:spMkLst>
        </pc:spChg>
        <pc:spChg chg="add mod">
          <ac:chgData name="Niranjan Cholendiran" userId="993aedeb-ae52-459d-8c79-f08198f96874" providerId="ADAL" clId="{3BBA3D5E-265D-458D-8E4D-E0A372344D85}" dt="2023-12-17T19:17:14.970" v="15268" actId="1076"/>
          <ac:spMkLst>
            <pc:docMk/>
            <pc:sldMk cId="1198297599" sldId="290"/>
            <ac:spMk id="29" creationId="{5AA26E61-9726-8FB0-05A5-ADC4365239C2}"/>
          </ac:spMkLst>
        </pc:spChg>
        <pc:spChg chg="add mod">
          <ac:chgData name="Niranjan Cholendiran" userId="993aedeb-ae52-459d-8c79-f08198f96874" providerId="ADAL" clId="{3BBA3D5E-265D-458D-8E4D-E0A372344D85}" dt="2023-12-17T19:17:14.970" v="15268" actId="1076"/>
          <ac:spMkLst>
            <pc:docMk/>
            <pc:sldMk cId="1198297599" sldId="290"/>
            <ac:spMk id="30" creationId="{843A3DCD-E967-32AA-32C6-FAF14EE53636}"/>
          </ac:spMkLst>
        </pc:spChg>
        <pc:spChg chg="add mod">
          <ac:chgData name="Niranjan Cholendiran" userId="993aedeb-ae52-459d-8c79-f08198f96874" providerId="ADAL" clId="{3BBA3D5E-265D-458D-8E4D-E0A372344D85}" dt="2023-12-17T19:17:14.970" v="15268" actId="1076"/>
          <ac:spMkLst>
            <pc:docMk/>
            <pc:sldMk cId="1198297599" sldId="290"/>
            <ac:spMk id="31" creationId="{BECE6D05-CBBD-54B4-88C7-449105FBDF45}"/>
          </ac:spMkLst>
        </pc:spChg>
        <pc:grpChg chg="mod">
          <ac:chgData name="Niranjan Cholendiran" userId="993aedeb-ae52-459d-8c79-f08198f96874" providerId="ADAL" clId="{3BBA3D5E-265D-458D-8E4D-E0A372344D85}" dt="2023-12-17T18:22:50.545" v="13643" actId="1035"/>
          <ac:grpSpMkLst>
            <pc:docMk/>
            <pc:sldMk cId="1198297599" sldId="290"/>
            <ac:grpSpMk id="9" creationId="{07F0D4C1-2FCC-4E34-4FE6-AB9197D354E8}"/>
          </ac:grpSpMkLst>
        </pc:grpChg>
        <pc:grpChg chg="mod">
          <ac:chgData name="Niranjan Cholendiran" userId="993aedeb-ae52-459d-8c79-f08198f96874" providerId="ADAL" clId="{3BBA3D5E-265D-458D-8E4D-E0A372344D85}" dt="2023-12-17T18:22:54.508" v="13644" actId="1076"/>
          <ac:grpSpMkLst>
            <pc:docMk/>
            <pc:sldMk cId="1198297599" sldId="290"/>
            <ac:grpSpMk id="14" creationId="{6568AAF9-E522-971E-DE82-52C8E5D8D243}"/>
          </ac:grpSpMkLst>
        </pc:grpChg>
      </pc:sldChg>
      <pc:sldChg chg="addSp delSp modSp add mod ord modNotesTx">
        <pc:chgData name="Niranjan Cholendiran" userId="993aedeb-ae52-459d-8c79-f08198f96874" providerId="ADAL" clId="{3BBA3D5E-265D-458D-8E4D-E0A372344D85}" dt="2023-12-17T19:26:59.369" v="15663" actId="20577"/>
        <pc:sldMkLst>
          <pc:docMk/>
          <pc:sldMk cId="299795732" sldId="291"/>
        </pc:sldMkLst>
        <pc:spChg chg="del mod">
          <ac:chgData name="Niranjan Cholendiran" userId="993aedeb-ae52-459d-8c79-f08198f96874" providerId="ADAL" clId="{3BBA3D5E-265D-458D-8E4D-E0A372344D85}" dt="2023-12-17T19:23:09.358" v="15528" actId="478"/>
          <ac:spMkLst>
            <pc:docMk/>
            <pc:sldMk cId="299795732" sldId="291"/>
            <ac:spMk id="2" creationId="{D8F52186-9BAE-D241-842A-8C45BD44ABD3}"/>
          </ac:spMkLst>
        </pc:spChg>
        <pc:spChg chg="del">
          <ac:chgData name="Niranjan Cholendiran" userId="993aedeb-ae52-459d-8c79-f08198f96874" providerId="ADAL" clId="{3BBA3D5E-265D-458D-8E4D-E0A372344D85}" dt="2023-12-17T18:38:13.759" v="14433" actId="478"/>
          <ac:spMkLst>
            <pc:docMk/>
            <pc:sldMk cId="299795732" sldId="291"/>
            <ac:spMk id="3" creationId="{21F14A9C-C85A-EB98-2506-E91903A96972}"/>
          </ac:spMkLst>
        </pc:spChg>
        <pc:spChg chg="del">
          <ac:chgData name="Niranjan Cholendiran" userId="993aedeb-ae52-459d-8c79-f08198f96874" providerId="ADAL" clId="{3BBA3D5E-265D-458D-8E4D-E0A372344D85}" dt="2023-12-17T18:38:15.870" v="14434" actId="478"/>
          <ac:spMkLst>
            <pc:docMk/>
            <pc:sldMk cId="299795732" sldId="291"/>
            <ac:spMk id="4" creationId="{42CAF3B0-2B0B-C9C1-7526-EF6880AD1C48}"/>
          </ac:spMkLst>
        </pc:spChg>
        <pc:spChg chg="del mod">
          <ac:chgData name="Niranjan Cholendiran" userId="993aedeb-ae52-459d-8c79-f08198f96874" providerId="ADAL" clId="{3BBA3D5E-265D-458D-8E4D-E0A372344D85}" dt="2023-12-17T18:41:36.210" v="14527" actId="478"/>
          <ac:spMkLst>
            <pc:docMk/>
            <pc:sldMk cId="299795732" sldId="291"/>
            <ac:spMk id="5" creationId="{2FC8BDC3-DCA8-73D0-DE17-F5D66D78A9E2}"/>
          </ac:spMkLst>
        </pc:spChg>
        <pc:spChg chg="del">
          <ac:chgData name="Niranjan Cholendiran" userId="993aedeb-ae52-459d-8c79-f08198f96874" providerId="ADAL" clId="{3BBA3D5E-265D-458D-8E4D-E0A372344D85}" dt="2023-12-17T18:38:24.074" v="14436" actId="478"/>
          <ac:spMkLst>
            <pc:docMk/>
            <pc:sldMk cId="299795732" sldId="291"/>
            <ac:spMk id="7" creationId="{67C0DAEF-0C6F-AF50-A9F8-FA5D4887B408}"/>
          </ac:spMkLst>
        </pc:spChg>
        <pc:spChg chg="del">
          <ac:chgData name="Niranjan Cholendiran" userId="993aedeb-ae52-459d-8c79-f08198f96874" providerId="ADAL" clId="{3BBA3D5E-265D-458D-8E4D-E0A372344D85}" dt="2023-12-17T18:38:24.074" v="14436" actId="478"/>
          <ac:spMkLst>
            <pc:docMk/>
            <pc:sldMk cId="299795732" sldId="291"/>
            <ac:spMk id="8" creationId="{CDF7D25E-A995-6BD0-386E-681A58CADD09}"/>
          </ac:spMkLst>
        </pc:spChg>
        <pc:spChg chg="mod">
          <ac:chgData name="Niranjan Cholendiran" userId="993aedeb-ae52-459d-8c79-f08198f96874" providerId="ADAL" clId="{3BBA3D5E-265D-458D-8E4D-E0A372344D85}" dt="2023-12-17T18:40:34.684" v="14521" actId="1076"/>
          <ac:spMkLst>
            <pc:docMk/>
            <pc:sldMk cId="299795732" sldId="291"/>
            <ac:spMk id="17" creationId="{F6D74DAA-B424-EBCA-03B9-4251F0E9C532}"/>
          </ac:spMkLst>
        </pc:spChg>
        <pc:spChg chg="add mod">
          <ac:chgData name="Niranjan Cholendiran" userId="993aedeb-ae52-459d-8c79-f08198f96874" providerId="ADAL" clId="{3BBA3D5E-265D-458D-8E4D-E0A372344D85}" dt="2023-12-17T18:42:00.569" v="14528" actId="20577"/>
          <ac:spMkLst>
            <pc:docMk/>
            <pc:sldMk cId="299795732" sldId="291"/>
            <ac:spMk id="18" creationId="{02F7D01F-3A20-7E65-0AF0-8D61F7ADD64A}"/>
          </ac:spMkLst>
        </pc:spChg>
        <pc:spChg chg="del">
          <ac:chgData name="Niranjan Cholendiran" userId="993aedeb-ae52-459d-8c79-f08198f96874" providerId="ADAL" clId="{3BBA3D5E-265D-458D-8E4D-E0A372344D85}" dt="2023-12-17T18:38:17.743" v="14435" actId="478"/>
          <ac:spMkLst>
            <pc:docMk/>
            <pc:sldMk cId="299795732" sldId="291"/>
            <ac:spMk id="19" creationId="{ED6845CE-17E8-D27D-8701-4A280F170A06}"/>
          </ac:spMkLst>
        </pc:spChg>
        <pc:spChg chg="del">
          <ac:chgData name="Niranjan Cholendiran" userId="993aedeb-ae52-459d-8c79-f08198f96874" providerId="ADAL" clId="{3BBA3D5E-265D-458D-8E4D-E0A372344D85}" dt="2023-12-17T18:38:25.705" v="14437" actId="478"/>
          <ac:spMkLst>
            <pc:docMk/>
            <pc:sldMk cId="299795732" sldId="291"/>
            <ac:spMk id="20" creationId="{5C1B67FA-24F4-3E3D-8382-A54A9261DF31}"/>
          </ac:spMkLst>
        </pc:spChg>
        <pc:spChg chg="add mod">
          <ac:chgData name="Niranjan Cholendiran" userId="993aedeb-ae52-459d-8c79-f08198f96874" providerId="ADAL" clId="{3BBA3D5E-265D-458D-8E4D-E0A372344D85}" dt="2023-12-17T19:16:42.354" v="15264" actId="1076"/>
          <ac:spMkLst>
            <pc:docMk/>
            <pc:sldMk cId="299795732" sldId="291"/>
            <ac:spMk id="21" creationId="{A7FE8809-9F2B-D97F-EE45-D43826DD35B1}"/>
          </ac:spMkLst>
        </pc:spChg>
        <pc:spChg chg="add mod">
          <ac:chgData name="Niranjan Cholendiran" userId="993aedeb-ae52-459d-8c79-f08198f96874" providerId="ADAL" clId="{3BBA3D5E-265D-458D-8E4D-E0A372344D85}" dt="2023-12-17T18:48:26.541" v="14684" actId="207"/>
          <ac:spMkLst>
            <pc:docMk/>
            <pc:sldMk cId="299795732" sldId="291"/>
            <ac:spMk id="22" creationId="{879D7607-6FF6-19E4-B961-FE7382CAA526}"/>
          </ac:spMkLst>
        </pc:spChg>
        <pc:spChg chg="add del mod">
          <ac:chgData name="Niranjan Cholendiran" userId="993aedeb-ae52-459d-8c79-f08198f96874" providerId="ADAL" clId="{3BBA3D5E-265D-458D-8E4D-E0A372344D85}" dt="2023-12-17T19:17:38.487" v="15271" actId="478"/>
          <ac:spMkLst>
            <pc:docMk/>
            <pc:sldMk cId="299795732" sldId="291"/>
            <ac:spMk id="25" creationId="{F4B66353-C0C3-E474-9714-558AA21E9ED1}"/>
          </ac:spMkLst>
        </pc:spChg>
        <pc:spChg chg="add mod">
          <ac:chgData name="Niranjan Cholendiran" userId="993aedeb-ae52-459d-8c79-f08198f96874" providerId="ADAL" clId="{3BBA3D5E-265D-458D-8E4D-E0A372344D85}" dt="2023-12-17T18:41:33.118" v="14526" actId="2085"/>
          <ac:spMkLst>
            <pc:docMk/>
            <pc:sldMk cId="299795732" sldId="291"/>
            <ac:spMk id="26" creationId="{63EF047F-1291-FCB1-9168-B5A3BA8C4FE1}"/>
          </ac:spMkLst>
        </pc:spChg>
        <pc:spChg chg="add del mod">
          <ac:chgData name="Niranjan Cholendiran" userId="993aedeb-ae52-459d-8c79-f08198f96874" providerId="ADAL" clId="{3BBA3D5E-265D-458D-8E4D-E0A372344D85}" dt="2023-12-17T18:43:59.837" v="14538"/>
          <ac:spMkLst>
            <pc:docMk/>
            <pc:sldMk cId="299795732" sldId="291"/>
            <ac:spMk id="27" creationId="{59C74AEB-DA5A-7181-7244-15A457A498E3}"/>
          </ac:spMkLst>
        </pc:spChg>
        <pc:spChg chg="add mod">
          <ac:chgData name="Niranjan Cholendiran" userId="993aedeb-ae52-459d-8c79-f08198f96874" providerId="ADAL" clId="{3BBA3D5E-265D-458D-8E4D-E0A372344D85}" dt="2023-12-17T18:49:28.039" v="14691" actId="1076"/>
          <ac:spMkLst>
            <pc:docMk/>
            <pc:sldMk cId="299795732" sldId="291"/>
            <ac:spMk id="29" creationId="{A25A9DFE-5637-3A9A-DCA4-17182E1AD97D}"/>
          </ac:spMkLst>
        </pc:spChg>
        <pc:spChg chg="add mod">
          <ac:chgData name="Niranjan Cholendiran" userId="993aedeb-ae52-459d-8c79-f08198f96874" providerId="ADAL" clId="{3BBA3D5E-265D-458D-8E4D-E0A372344D85}" dt="2023-12-17T19:16:53.439" v="15266" actId="1076"/>
          <ac:spMkLst>
            <pc:docMk/>
            <pc:sldMk cId="299795732" sldId="291"/>
            <ac:spMk id="30" creationId="{B6741D8C-BEA9-92DC-5244-476C7316FBA7}"/>
          </ac:spMkLst>
        </pc:spChg>
        <pc:spChg chg="add mod">
          <ac:chgData name="Niranjan Cholendiran" userId="993aedeb-ae52-459d-8c79-f08198f96874" providerId="ADAL" clId="{3BBA3D5E-265D-458D-8E4D-E0A372344D85}" dt="2023-12-17T19:16:53.439" v="15266" actId="1076"/>
          <ac:spMkLst>
            <pc:docMk/>
            <pc:sldMk cId="299795732" sldId="291"/>
            <ac:spMk id="31" creationId="{181A9A4A-E684-BC3B-774A-F14C896E5419}"/>
          </ac:spMkLst>
        </pc:spChg>
        <pc:spChg chg="add mod">
          <ac:chgData name="Niranjan Cholendiran" userId="993aedeb-ae52-459d-8c79-f08198f96874" providerId="ADAL" clId="{3BBA3D5E-265D-458D-8E4D-E0A372344D85}" dt="2023-12-17T19:16:53.439" v="15266" actId="1076"/>
          <ac:spMkLst>
            <pc:docMk/>
            <pc:sldMk cId="299795732" sldId="291"/>
            <ac:spMk id="32" creationId="{9402F4DF-9BB2-1F4A-B91C-88521EAF156F}"/>
          </ac:spMkLst>
        </pc:spChg>
        <pc:spChg chg="mod">
          <ac:chgData name="Niranjan Cholendiran" userId="993aedeb-ae52-459d-8c79-f08198f96874" providerId="ADAL" clId="{3BBA3D5E-265D-458D-8E4D-E0A372344D85}" dt="2023-12-17T19:16:32.484" v="15238"/>
          <ac:spMkLst>
            <pc:docMk/>
            <pc:sldMk cId="299795732" sldId="291"/>
            <ac:spMk id="35" creationId="{4E346EFE-9DC8-FCFD-C4A5-7EE5EBB088E8}"/>
          </ac:spMkLst>
        </pc:spChg>
        <pc:spChg chg="mod">
          <ac:chgData name="Niranjan Cholendiran" userId="993aedeb-ae52-459d-8c79-f08198f96874" providerId="ADAL" clId="{3BBA3D5E-265D-458D-8E4D-E0A372344D85}" dt="2023-12-17T19:16:32.484" v="15238"/>
          <ac:spMkLst>
            <pc:docMk/>
            <pc:sldMk cId="299795732" sldId="291"/>
            <ac:spMk id="40" creationId="{294F4216-9410-4992-C936-1A9F0789C84F}"/>
          </ac:spMkLst>
        </pc:spChg>
        <pc:spChg chg="add mod">
          <ac:chgData name="Niranjan Cholendiran" userId="993aedeb-ae52-459d-8c79-f08198f96874" providerId="ADAL" clId="{3BBA3D5E-265D-458D-8E4D-E0A372344D85}" dt="2023-12-17T19:16:53.439" v="15266" actId="1076"/>
          <ac:spMkLst>
            <pc:docMk/>
            <pc:sldMk cId="299795732" sldId="291"/>
            <ac:spMk id="41" creationId="{082B9B99-3E8F-380A-7558-5680769928BF}"/>
          </ac:spMkLst>
        </pc:spChg>
        <pc:spChg chg="add mod">
          <ac:chgData name="Niranjan Cholendiran" userId="993aedeb-ae52-459d-8c79-f08198f96874" providerId="ADAL" clId="{3BBA3D5E-265D-458D-8E4D-E0A372344D85}" dt="2023-12-17T19:16:53.439" v="15266" actId="1076"/>
          <ac:spMkLst>
            <pc:docMk/>
            <pc:sldMk cId="299795732" sldId="291"/>
            <ac:spMk id="42" creationId="{7CCA0CCD-991A-EA61-BBCA-A3A04D6795A1}"/>
          </ac:spMkLst>
        </pc:spChg>
        <pc:spChg chg="add mod">
          <ac:chgData name="Niranjan Cholendiran" userId="993aedeb-ae52-459d-8c79-f08198f96874" providerId="ADAL" clId="{3BBA3D5E-265D-458D-8E4D-E0A372344D85}" dt="2023-12-17T19:16:53.439" v="15266" actId="1076"/>
          <ac:spMkLst>
            <pc:docMk/>
            <pc:sldMk cId="299795732" sldId="291"/>
            <ac:spMk id="43" creationId="{7F1E3EBE-479A-FD8E-E059-0C8B043DF008}"/>
          </ac:spMkLst>
        </pc:spChg>
        <pc:spChg chg="add mod">
          <ac:chgData name="Niranjan Cholendiran" userId="993aedeb-ae52-459d-8c79-f08198f96874" providerId="ADAL" clId="{3BBA3D5E-265D-458D-8E4D-E0A372344D85}" dt="2023-12-17T19:16:53.439" v="15266" actId="1076"/>
          <ac:spMkLst>
            <pc:docMk/>
            <pc:sldMk cId="299795732" sldId="291"/>
            <ac:spMk id="44" creationId="{BAFC2203-72A1-82D8-5225-B7C475CA268A}"/>
          </ac:spMkLst>
        </pc:spChg>
        <pc:spChg chg="add mod">
          <ac:chgData name="Niranjan Cholendiran" userId="993aedeb-ae52-459d-8c79-f08198f96874" providerId="ADAL" clId="{3BBA3D5E-265D-458D-8E4D-E0A372344D85}" dt="2023-12-17T19:17:44.501" v="15272" actId="1076"/>
          <ac:spMkLst>
            <pc:docMk/>
            <pc:sldMk cId="299795732" sldId="291"/>
            <ac:spMk id="45" creationId="{1C24B8C4-F1CB-0D6C-3305-8E81493B370D}"/>
          </ac:spMkLst>
        </pc:spChg>
        <pc:spChg chg="add del mod">
          <ac:chgData name="Niranjan Cholendiran" userId="993aedeb-ae52-459d-8c79-f08198f96874" providerId="ADAL" clId="{3BBA3D5E-265D-458D-8E4D-E0A372344D85}" dt="2023-12-17T19:23:11" v="15529" actId="478"/>
          <ac:spMkLst>
            <pc:docMk/>
            <pc:sldMk cId="299795732" sldId="291"/>
            <ac:spMk id="47" creationId="{9B918E61-6F0C-0BE1-C6C3-6851A1F563F0}"/>
          </ac:spMkLst>
        </pc:spChg>
        <pc:spChg chg="add mod">
          <ac:chgData name="Niranjan Cholendiran" userId="993aedeb-ae52-459d-8c79-f08198f96874" providerId="ADAL" clId="{3BBA3D5E-265D-458D-8E4D-E0A372344D85}" dt="2023-12-17T19:23:15.591" v="15530"/>
          <ac:spMkLst>
            <pc:docMk/>
            <pc:sldMk cId="299795732" sldId="291"/>
            <ac:spMk id="48" creationId="{17D4DB96-8521-0801-BE08-693DE4DB2E2F}"/>
          </ac:spMkLst>
        </pc:spChg>
        <pc:grpChg chg="del">
          <ac:chgData name="Niranjan Cholendiran" userId="993aedeb-ae52-459d-8c79-f08198f96874" providerId="ADAL" clId="{3BBA3D5E-265D-458D-8E4D-E0A372344D85}" dt="2023-12-17T18:38:24.074" v="14436" actId="478"/>
          <ac:grpSpMkLst>
            <pc:docMk/>
            <pc:sldMk cId="299795732" sldId="291"/>
            <ac:grpSpMk id="9" creationId="{07F0D4C1-2FCC-4E34-4FE6-AB9197D354E8}"/>
          </ac:grpSpMkLst>
        </pc:grpChg>
        <pc:grpChg chg="del">
          <ac:chgData name="Niranjan Cholendiran" userId="993aedeb-ae52-459d-8c79-f08198f96874" providerId="ADAL" clId="{3BBA3D5E-265D-458D-8E4D-E0A372344D85}" dt="2023-12-17T18:38:26.756" v="14438" actId="478"/>
          <ac:grpSpMkLst>
            <pc:docMk/>
            <pc:sldMk cId="299795732" sldId="291"/>
            <ac:grpSpMk id="14" creationId="{6568AAF9-E522-971E-DE82-52C8E5D8D243}"/>
          </ac:grpSpMkLst>
        </pc:grpChg>
        <pc:grpChg chg="add mod">
          <ac:chgData name="Niranjan Cholendiran" userId="993aedeb-ae52-459d-8c79-f08198f96874" providerId="ADAL" clId="{3BBA3D5E-265D-458D-8E4D-E0A372344D85}" dt="2023-12-17T19:16:53.439" v="15266" actId="1076"/>
          <ac:grpSpMkLst>
            <pc:docMk/>
            <pc:sldMk cId="299795732" sldId="291"/>
            <ac:grpSpMk id="33" creationId="{B834176C-141D-634E-0BBA-620A5FA4516B}"/>
          </ac:grpSpMkLst>
        </pc:grpChg>
        <pc:grpChg chg="mod">
          <ac:chgData name="Niranjan Cholendiran" userId="993aedeb-ae52-459d-8c79-f08198f96874" providerId="ADAL" clId="{3BBA3D5E-265D-458D-8E4D-E0A372344D85}" dt="2023-12-17T19:16:32.484" v="15238"/>
          <ac:grpSpMkLst>
            <pc:docMk/>
            <pc:sldMk cId="299795732" sldId="291"/>
            <ac:grpSpMk id="34" creationId="{AF95DF34-FF0F-F9DA-937D-F3F111B60E40}"/>
          </ac:grpSpMkLst>
        </pc:grpChg>
        <pc:grpChg chg="add mod">
          <ac:chgData name="Niranjan Cholendiran" userId="993aedeb-ae52-459d-8c79-f08198f96874" providerId="ADAL" clId="{3BBA3D5E-265D-458D-8E4D-E0A372344D85}" dt="2023-12-17T19:16:53.439" v="15266" actId="1076"/>
          <ac:grpSpMkLst>
            <pc:docMk/>
            <pc:sldMk cId="299795732" sldId="291"/>
            <ac:grpSpMk id="38" creationId="{BFE69B15-6B67-A0DC-284A-6D185BBA0978}"/>
          </ac:grpSpMkLst>
        </pc:grpChg>
        <pc:graphicFrameChg chg="add mod">
          <ac:chgData name="Niranjan Cholendiran" userId="993aedeb-ae52-459d-8c79-f08198f96874" providerId="ADAL" clId="{3BBA3D5E-265D-458D-8E4D-E0A372344D85}" dt="2023-12-17T18:49:28.039" v="14691" actId="1076"/>
          <ac:graphicFrameMkLst>
            <pc:docMk/>
            <pc:sldMk cId="299795732" sldId="291"/>
            <ac:graphicFrameMk id="28" creationId="{6B77ECE8-337D-C885-2ECD-1DFE698397A6}"/>
          </ac:graphicFrameMkLst>
        </pc:graphicFrameChg>
        <pc:picChg chg="del">
          <ac:chgData name="Niranjan Cholendiran" userId="993aedeb-ae52-459d-8c79-f08198f96874" providerId="ADAL" clId="{3BBA3D5E-265D-458D-8E4D-E0A372344D85}" dt="2023-12-17T18:35:04.846" v="14432" actId="478"/>
          <ac:picMkLst>
            <pc:docMk/>
            <pc:sldMk cId="299795732" sldId="291"/>
            <ac:picMk id="6" creationId="{1A75BBB1-75A1-24EF-CBC0-32909FDDE933}"/>
          </ac:picMkLst>
        </pc:picChg>
        <pc:picChg chg="mod">
          <ac:chgData name="Niranjan Cholendiran" userId="993aedeb-ae52-459d-8c79-f08198f96874" providerId="ADAL" clId="{3BBA3D5E-265D-458D-8E4D-E0A372344D85}" dt="2023-12-17T19:16:32.484" v="15238"/>
          <ac:picMkLst>
            <pc:docMk/>
            <pc:sldMk cId="299795732" sldId="291"/>
            <ac:picMk id="36" creationId="{6199A29F-76C7-D394-C723-90812993F127}"/>
          </ac:picMkLst>
        </pc:picChg>
        <pc:picChg chg="mod">
          <ac:chgData name="Niranjan Cholendiran" userId="993aedeb-ae52-459d-8c79-f08198f96874" providerId="ADAL" clId="{3BBA3D5E-265D-458D-8E4D-E0A372344D85}" dt="2023-12-17T19:16:32.484" v="15238"/>
          <ac:picMkLst>
            <pc:docMk/>
            <pc:sldMk cId="299795732" sldId="291"/>
            <ac:picMk id="37" creationId="{24DEE8A7-37E0-0D52-D42A-2A0CC6609313}"/>
          </ac:picMkLst>
        </pc:picChg>
        <pc:picChg chg="mod">
          <ac:chgData name="Niranjan Cholendiran" userId="993aedeb-ae52-459d-8c79-f08198f96874" providerId="ADAL" clId="{3BBA3D5E-265D-458D-8E4D-E0A372344D85}" dt="2023-12-17T19:16:32.484" v="15238"/>
          <ac:picMkLst>
            <pc:docMk/>
            <pc:sldMk cId="299795732" sldId="291"/>
            <ac:picMk id="39" creationId="{4114E0E8-C520-0E2B-1BB7-97459B104343}"/>
          </ac:picMkLst>
        </pc:picChg>
        <pc:cxnChg chg="add del mod">
          <ac:chgData name="Niranjan Cholendiran" userId="993aedeb-ae52-459d-8c79-f08198f96874" providerId="ADAL" clId="{3BBA3D5E-265D-458D-8E4D-E0A372344D85}" dt="2023-12-17T18:40:06.657" v="14515" actId="478"/>
          <ac:cxnSpMkLst>
            <pc:docMk/>
            <pc:sldMk cId="299795732" sldId="291"/>
            <ac:cxnSpMk id="24" creationId="{7E5D2BFE-FBB4-3A88-27AE-1CB6B1D2AF0A}"/>
          </ac:cxnSpMkLst>
        </pc:cxnChg>
      </pc:sldChg>
      <pc:sldChg chg="addSp modSp add del mod modNotesTx">
        <pc:chgData name="Niranjan Cholendiran" userId="993aedeb-ae52-459d-8c79-f08198f96874" providerId="ADAL" clId="{3BBA3D5E-265D-458D-8E4D-E0A372344D85}" dt="2023-12-17T18:51:07.057" v="14791" actId="47"/>
        <pc:sldMkLst>
          <pc:docMk/>
          <pc:sldMk cId="1315443513" sldId="292"/>
        </pc:sldMkLst>
        <pc:spChg chg="add mod">
          <ac:chgData name="Niranjan Cholendiran" userId="993aedeb-ae52-459d-8c79-f08198f96874" providerId="ADAL" clId="{3BBA3D5E-265D-458D-8E4D-E0A372344D85}" dt="2023-12-17T18:48:50.783" v="14688" actId="1076"/>
          <ac:spMkLst>
            <pc:docMk/>
            <pc:sldMk cId="1315443513" sldId="292"/>
            <ac:spMk id="4" creationId="{D6E6FC4E-DF58-83F2-B499-53AABCCA7620}"/>
          </ac:spMkLst>
        </pc:spChg>
        <pc:spChg chg="mod">
          <ac:chgData name="Niranjan Cholendiran" userId="993aedeb-ae52-459d-8c79-f08198f96874" providerId="ADAL" clId="{3BBA3D5E-265D-458D-8E4D-E0A372344D85}" dt="2023-12-17T18:44:20.492" v="14676" actId="1038"/>
          <ac:spMkLst>
            <pc:docMk/>
            <pc:sldMk cId="1315443513" sldId="292"/>
            <ac:spMk id="17" creationId="{F6D74DAA-B424-EBCA-03B9-4251F0E9C532}"/>
          </ac:spMkLst>
        </pc:spChg>
        <pc:spChg chg="mod">
          <ac:chgData name="Niranjan Cholendiran" userId="993aedeb-ae52-459d-8c79-f08198f96874" providerId="ADAL" clId="{3BBA3D5E-265D-458D-8E4D-E0A372344D85}" dt="2023-12-17T18:44:20.492" v="14676" actId="1038"/>
          <ac:spMkLst>
            <pc:docMk/>
            <pc:sldMk cId="1315443513" sldId="292"/>
            <ac:spMk id="18" creationId="{02F7D01F-3A20-7E65-0AF0-8D61F7ADD64A}"/>
          </ac:spMkLst>
        </pc:spChg>
        <pc:spChg chg="mod">
          <ac:chgData name="Niranjan Cholendiran" userId="993aedeb-ae52-459d-8c79-f08198f96874" providerId="ADAL" clId="{3BBA3D5E-265D-458D-8E4D-E0A372344D85}" dt="2023-12-17T18:44:20.492" v="14676" actId="1038"/>
          <ac:spMkLst>
            <pc:docMk/>
            <pc:sldMk cId="1315443513" sldId="292"/>
            <ac:spMk id="21" creationId="{A7FE8809-9F2B-D97F-EE45-D43826DD35B1}"/>
          </ac:spMkLst>
        </pc:spChg>
        <pc:spChg chg="mod">
          <ac:chgData name="Niranjan Cholendiran" userId="993aedeb-ae52-459d-8c79-f08198f96874" providerId="ADAL" clId="{3BBA3D5E-265D-458D-8E4D-E0A372344D85}" dt="2023-12-17T18:48:31.720" v="14685" actId="207"/>
          <ac:spMkLst>
            <pc:docMk/>
            <pc:sldMk cId="1315443513" sldId="292"/>
            <ac:spMk id="22" creationId="{879D7607-6FF6-19E4-B961-FE7382CAA526}"/>
          </ac:spMkLst>
        </pc:spChg>
        <pc:spChg chg="mod">
          <ac:chgData name="Niranjan Cholendiran" userId="993aedeb-ae52-459d-8c79-f08198f96874" providerId="ADAL" clId="{3BBA3D5E-265D-458D-8E4D-E0A372344D85}" dt="2023-12-17T18:44:20.492" v="14676" actId="1038"/>
          <ac:spMkLst>
            <pc:docMk/>
            <pc:sldMk cId="1315443513" sldId="292"/>
            <ac:spMk id="25" creationId="{F4B66353-C0C3-E474-9714-558AA21E9ED1}"/>
          </ac:spMkLst>
        </pc:spChg>
        <pc:spChg chg="mod">
          <ac:chgData name="Niranjan Cholendiran" userId="993aedeb-ae52-459d-8c79-f08198f96874" providerId="ADAL" clId="{3BBA3D5E-265D-458D-8E4D-E0A372344D85}" dt="2023-12-17T18:44:20.492" v="14676" actId="1038"/>
          <ac:spMkLst>
            <pc:docMk/>
            <pc:sldMk cId="1315443513" sldId="292"/>
            <ac:spMk id="26" creationId="{63EF047F-1291-FCB1-9168-B5A3BA8C4FE1}"/>
          </ac:spMkLst>
        </pc:spChg>
        <pc:graphicFrameChg chg="add mod">
          <ac:chgData name="Niranjan Cholendiran" userId="993aedeb-ae52-459d-8c79-f08198f96874" providerId="ADAL" clId="{3BBA3D5E-265D-458D-8E4D-E0A372344D85}" dt="2023-12-17T18:48:06.652" v="14683" actId="14100"/>
          <ac:graphicFrameMkLst>
            <pc:docMk/>
            <pc:sldMk cId="1315443513" sldId="292"/>
            <ac:graphicFrameMk id="3" creationId="{1F7827A3-4CFE-C235-840D-DC89A05C0ADF}"/>
          </ac:graphicFrameMkLst>
        </pc:graphicFrameChg>
      </pc:sldChg>
      <pc:sldChg chg="addSp delSp modSp add mod ord modNotesTx">
        <pc:chgData name="Niranjan Cholendiran" userId="993aedeb-ae52-459d-8c79-f08198f96874" providerId="ADAL" clId="{3BBA3D5E-265D-458D-8E4D-E0A372344D85}" dt="2023-12-17T19:23:21.586" v="15533"/>
        <pc:sldMkLst>
          <pc:docMk/>
          <pc:sldMk cId="4189330403" sldId="293"/>
        </pc:sldMkLst>
        <pc:spChg chg="del">
          <ac:chgData name="Niranjan Cholendiran" userId="993aedeb-ae52-459d-8c79-f08198f96874" providerId="ADAL" clId="{3BBA3D5E-265D-458D-8E4D-E0A372344D85}" dt="2023-12-17T19:23:18.841" v="15531" actId="478"/>
          <ac:spMkLst>
            <pc:docMk/>
            <pc:sldMk cId="4189330403" sldId="293"/>
            <ac:spMk id="2" creationId="{D8F52186-9BAE-D241-842A-8C45BD44ABD3}"/>
          </ac:spMkLst>
        </pc:spChg>
        <pc:spChg chg="add del mod">
          <ac:chgData name="Niranjan Cholendiran" userId="993aedeb-ae52-459d-8c79-f08198f96874" providerId="ADAL" clId="{3BBA3D5E-265D-458D-8E4D-E0A372344D85}" dt="2023-12-17T19:23:21.067" v="15532" actId="478"/>
          <ac:spMkLst>
            <pc:docMk/>
            <pc:sldMk cId="4189330403" sldId="293"/>
            <ac:spMk id="5" creationId="{29BD7FBA-47A9-DFA6-A98D-7AB62C9621CE}"/>
          </ac:spMkLst>
        </pc:spChg>
        <pc:spChg chg="add mod">
          <ac:chgData name="Niranjan Cholendiran" userId="993aedeb-ae52-459d-8c79-f08198f96874" providerId="ADAL" clId="{3BBA3D5E-265D-458D-8E4D-E0A372344D85}" dt="2023-12-17T19:23:21.586" v="15533"/>
          <ac:spMkLst>
            <pc:docMk/>
            <pc:sldMk cId="4189330403" sldId="293"/>
            <ac:spMk id="6" creationId="{B865F066-59C6-560B-0E7D-A47E3918A55C}"/>
          </ac:spMkLst>
        </pc:spChg>
        <pc:spChg chg="mod">
          <ac:chgData name="Niranjan Cholendiran" userId="993aedeb-ae52-459d-8c79-f08198f96874" providerId="ADAL" clId="{3BBA3D5E-265D-458D-8E4D-E0A372344D85}" dt="2023-12-17T18:49:47.147" v="14777" actId="1038"/>
          <ac:spMkLst>
            <pc:docMk/>
            <pc:sldMk cId="4189330403" sldId="293"/>
            <ac:spMk id="17" creationId="{F6D74DAA-B424-EBCA-03B9-4251F0E9C532}"/>
          </ac:spMkLst>
        </pc:spChg>
        <pc:spChg chg="mod">
          <ac:chgData name="Niranjan Cholendiran" userId="993aedeb-ae52-459d-8c79-f08198f96874" providerId="ADAL" clId="{3BBA3D5E-265D-458D-8E4D-E0A372344D85}" dt="2023-12-17T18:49:56.634" v="14784" actId="1037"/>
          <ac:spMkLst>
            <pc:docMk/>
            <pc:sldMk cId="4189330403" sldId="293"/>
            <ac:spMk id="18" creationId="{02F7D01F-3A20-7E65-0AF0-8D61F7ADD64A}"/>
          </ac:spMkLst>
        </pc:spChg>
        <pc:spChg chg="mod">
          <ac:chgData name="Niranjan Cholendiran" userId="993aedeb-ae52-459d-8c79-f08198f96874" providerId="ADAL" clId="{3BBA3D5E-265D-458D-8E4D-E0A372344D85}" dt="2023-12-17T18:49:56.634" v="14784" actId="1037"/>
          <ac:spMkLst>
            <pc:docMk/>
            <pc:sldMk cId="4189330403" sldId="293"/>
            <ac:spMk id="21" creationId="{A7FE8809-9F2B-D97F-EE45-D43826DD35B1}"/>
          </ac:spMkLst>
        </pc:spChg>
        <pc:spChg chg="mod">
          <ac:chgData name="Niranjan Cholendiran" userId="993aedeb-ae52-459d-8c79-f08198f96874" providerId="ADAL" clId="{3BBA3D5E-265D-458D-8E4D-E0A372344D85}" dt="2023-12-17T18:50:04.176" v="14786" actId="1076"/>
          <ac:spMkLst>
            <pc:docMk/>
            <pc:sldMk cId="4189330403" sldId="293"/>
            <ac:spMk id="22" creationId="{879D7607-6FF6-19E4-B961-FE7382CAA526}"/>
          </ac:spMkLst>
        </pc:spChg>
        <pc:spChg chg="mod">
          <ac:chgData name="Niranjan Cholendiran" userId="993aedeb-ae52-459d-8c79-f08198f96874" providerId="ADAL" clId="{3BBA3D5E-265D-458D-8E4D-E0A372344D85}" dt="2023-12-17T18:49:47.147" v="14777" actId="1038"/>
          <ac:spMkLst>
            <pc:docMk/>
            <pc:sldMk cId="4189330403" sldId="293"/>
            <ac:spMk id="25" creationId="{F4B66353-C0C3-E474-9714-558AA21E9ED1}"/>
          </ac:spMkLst>
        </pc:spChg>
        <pc:spChg chg="mod">
          <ac:chgData name="Niranjan Cholendiran" userId="993aedeb-ae52-459d-8c79-f08198f96874" providerId="ADAL" clId="{3BBA3D5E-265D-458D-8E4D-E0A372344D85}" dt="2023-12-17T18:50:01.927" v="14785" actId="1076"/>
          <ac:spMkLst>
            <pc:docMk/>
            <pc:sldMk cId="4189330403" sldId="293"/>
            <ac:spMk id="26" creationId="{63EF047F-1291-FCB1-9168-B5A3BA8C4FE1}"/>
          </ac:spMkLst>
        </pc:spChg>
        <pc:spChg chg="mod">
          <ac:chgData name="Niranjan Cholendiran" userId="993aedeb-ae52-459d-8c79-f08198f96874" providerId="ADAL" clId="{3BBA3D5E-265D-458D-8E4D-E0A372344D85}" dt="2023-12-17T18:50:21.416" v="14789" actId="1076"/>
          <ac:spMkLst>
            <pc:docMk/>
            <pc:sldMk cId="4189330403" sldId="293"/>
            <ac:spMk id="29" creationId="{A25A9DFE-5637-3A9A-DCA4-17182E1AD97D}"/>
          </ac:spMkLst>
        </pc:spChg>
        <pc:graphicFrameChg chg="add mod modGraphic">
          <ac:chgData name="Niranjan Cholendiran" userId="993aedeb-ae52-459d-8c79-f08198f96874" providerId="ADAL" clId="{3BBA3D5E-265D-458D-8E4D-E0A372344D85}" dt="2023-12-17T19:14:51.779" v="15204" actId="20577"/>
          <ac:graphicFrameMkLst>
            <pc:docMk/>
            <pc:sldMk cId="4189330403" sldId="293"/>
            <ac:graphicFrameMk id="3" creationId="{9C0A367E-9BD2-6E33-EF1E-82A0C89225E2}"/>
          </ac:graphicFrameMkLst>
        </pc:graphicFrameChg>
        <pc:graphicFrameChg chg="mod">
          <ac:chgData name="Niranjan Cholendiran" userId="993aedeb-ae52-459d-8c79-f08198f96874" providerId="ADAL" clId="{3BBA3D5E-265D-458D-8E4D-E0A372344D85}" dt="2023-12-17T19:22:31.630" v="15513"/>
          <ac:graphicFrameMkLst>
            <pc:docMk/>
            <pc:sldMk cId="4189330403" sldId="293"/>
            <ac:graphicFrameMk id="28" creationId="{6B77ECE8-337D-C885-2ECD-1DFE698397A6}"/>
          </ac:graphicFrameMkLst>
        </pc:graphicFrameChg>
      </pc:sldChg>
      <pc:sldChg chg="addSp delSp modSp add mod ord modNotesTx">
        <pc:chgData name="Niranjan Cholendiran" userId="993aedeb-ae52-459d-8c79-f08198f96874" providerId="ADAL" clId="{3BBA3D5E-265D-458D-8E4D-E0A372344D85}" dt="2023-12-17T19:23:28.882" v="15536"/>
        <pc:sldMkLst>
          <pc:docMk/>
          <pc:sldMk cId="2376906655" sldId="294"/>
        </pc:sldMkLst>
        <pc:spChg chg="del">
          <ac:chgData name="Niranjan Cholendiran" userId="993aedeb-ae52-459d-8c79-f08198f96874" providerId="ADAL" clId="{3BBA3D5E-265D-458D-8E4D-E0A372344D85}" dt="2023-12-17T19:23:26.212" v="15534" actId="478"/>
          <ac:spMkLst>
            <pc:docMk/>
            <pc:sldMk cId="2376906655" sldId="294"/>
            <ac:spMk id="2" creationId="{D8F52186-9BAE-D241-842A-8C45BD44ABD3}"/>
          </ac:spMkLst>
        </pc:spChg>
        <pc:spChg chg="add del mod">
          <ac:chgData name="Niranjan Cholendiran" userId="993aedeb-ae52-459d-8c79-f08198f96874" providerId="ADAL" clId="{3BBA3D5E-265D-458D-8E4D-E0A372344D85}" dt="2023-12-17T19:23:28.397" v="15535" actId="478"/>
          <ac:spMkLst>
            <pc:docMk/>
            <pc:sldMk cId="2376906655" sldId="294"/>
            <ac:spMk id="5" creationId="{4CEC8140-CE6A-9E08-6A9E-A06DF47C9F21}"/>
          </ac:spMkLst>
        </pc:spChg>
        <pc:spChg chg="add mod">
          <ac:chgData name="Niranjan Cholendiran" userId="993aedeb-ae52-459d-8c79-f08198f96874" providerId="ADAL" clId="{3BBA3D5E-265D-458D-8E4D-E0A372344D85}" dt="2023-12-17T19:23:28.882" v="15536"/>
          <ac:spMkLst>
            <pc:docMk/>
            <pc:sldMk cId="2376906655" sldId="294"/>
            <ac:spMk id="6" creationId="{1A0FAE29-B8AB-F04F-1B2A-404E589BA385}"/>
          </ac:spMkLst>
        </pc:spChg>
        <pc:graphicFrameChg chg="add mod modGraphic">
          <ac:chgData name="Niranjan Cholendiran" userId="993aedeb-ae52-459d-8c79-f08198f96874" providerId="ADAL" clId="{3BBA3D5E-265D-458D-8E4D-E0A372344D85}" dt="2023-12-17T19:14:48.374" v="15202" actId="20577"/>
          <ac:graphicFrameMkLst>
            <pc:docMk/>
            <pc:sldMk cId="2376906655" sldId="294"/>
            <ac:graphicFrameMk id="3" creationId="{50ECED5B-59B8-C8ED-4A55-647D06ABB1E5}"/>
          </ac:graphicFrameMkLst>
        </pc:graphicFrameChg>
      </pc:sldChg>
      <pc:sldChg chg="addSp modSp add del mod">
        <pc:chgData name="Niranjan Cholendiran" userId="993aedeb-ae52-459d-8c79-f08198f96874" providerId="ADAL" clId="{3BBA3D5E-265D-458D-8E4D-E0A372344D85}" dt="2023-12-17T19:29:06.731" v="15664" actId="47"/>
        <pc:sldMkLst>
          <pc:docMk/>
          <pc:sldMk cId="713581306" sldId="295"/>
        </pc:sldMkLst>
        <pc:spChg chg="mod">
          <ac:chgData name="Niranjan Cholendiran" userId="993aedeb-ae52-459d-8c79-f08198f96874" providerId="ADAL" clId="{3BBA3D5E-265D-458D-8E4D-E0A372344D85}" dt="2023-12-17T19:18:49.121" v="15275" actId="1076"/>
          <ac:spMkLst>
            <pc:docMk/>
            <pc:sldMk cId="713581306" sldId="295"/>
            <ac:spMk id="3" creationId="{21F14A9C-C85A-EB98-2506-E91903A96972}"/>
          </ac:spMkLst>
        </pc:spChg>
        <pc:spChg chg="mod">
          <ac:chgData name="Niranjan Cholendiran" userId="993aedeb-ae52-459d-8c79-f08198f96874" providerId="ADAL" clId="{3BBA3D5E-265D-458D-8E4D-E0A372344D85}" dt="2023-12-17T19:18:49.121" v="15275" actId="1076"/>
          <ac:spMkLst>
            <pc:docMk/>
            <pc:sldMk cId="713581306" sldId="295"/>
            <ac:spMk id="4" creationId="{42CAF3B0-2B0B-C9C1-7526-EF6880AD1C48}"/>
          </ac:spMkLst>
        </pc:spChg>
        <pc:spChg chg="mod">
          <ac:chgData name="Niranjan Cholendiran" userId="993aedeb-ae52-459d-8c79-f08198f96874" providerId="ADAL" clId="{3BBA3D5E-265D-458D-8E4D-E0A372344D85}" dt="2023-12-17T19:18:49.121" v="15275" actId="1076"/>
          <ac:spMkLst>
            <pc:docMk/>
            <pc:sldMk cId="713581306" sldId="295"/>
            <ac:spMk id="5" creationId="{2FC8BDC3-DCA8-73D0-DE17-F5D66D78A9E2}"/>
          </ac:spMkLst>
        </pc:spChg>
        <pc:spChg chg="mod">
          <ac:chgData name="Niranjan Cholendiran" userId="993aedeb-ae52-459d-8c79-f08198f96874" providerId="ADAL" clId="{3BBA3D5E-265D-458D-8E4D-E0A372344D85}" dt="2023-12-17T19:18:49.121" v="15275" actId="1076"/>
          <ac:spMkLst>
            <pc:docMk/>
            <pc:sldMk cId="713581306" sldId="295"/>
            <ac:spMk id="7" creationId="{67C0DAEF-0C6F-AF50-A9F8-FA5D4887B408}"/>
          </ac:spMkLst>
        </pc:spChg>
        <pc:spChg chg="mod">
          <ac:chgData name="Niranjan Cholendiran" userId="993aedeb-ae52-459d-8c79-f08198f96874" providerId="ADAL" clId="{3BBA3D5E-265D-458D-8E4D-E0A372344D85}" dt="2023-12-17T19:18:49.121" v="15275" actId="1076"/>
          <ac:spMkLst>
            <pc:docMk/>
            <pc:sldMk cId="713581306" sldId="295"/>
            <ac:spMk id="8" creationId="{CDF7D25E-A995-6BD0-386E-681A58CADD09}"/>
          </ac:spMkLst>
        </pc:spChg>
        <pc:spChg chg="mod">
          <ac:chgData name="Niranjan Cholendiran" userId="993aedeb-ae52-459d-8c79-f08198f96874" providerId="ADAL" clId="{3BBA3D5E-265D-458D-8E4D-E0A372344D85}" dt="2023-12-17T19:18:43.692" v="15274" actId="1076"/>
          <ac:spMkLst>
            <pc:docMk/>
            <pc:sldMk cId="713581306" sldId="295"/>
            <ac:spMk id="17" creationId="{F6D74DAA-B424-EBCA-03B9-4251F0E9C532}"/>
          </ac:spMkLst>
        </pc:spChg>
        <pc:spChg chg="mod">
          <ac:chgData name="Niranjan Cholendiran" userId="993aedeb-ae52-459d-8c79-f08198f96874" providerId="ADAL" clId="{3BBA3D5E-265D-458D-8E4D-E0A372344D85}" dt="2023-12-17T19:18:49.121" v="15275" actId="1076"/>
          <ac:spMkLst>
            <pc:docMk/>
            <pc:sldMk cId="713581306" sldId="295"/>
            <ac:spMk id="19" creationId="{ED6845CE-17E8-D27D-8701-4A280F170A06}"/>
          </ac:spMkLst>
        </pc:spChg>
        <pc:spChg chg="mod">
          <ac:chgData name="Niranjan Cholendiran" userId="993aedeb-ae52-459d-8c79-f08198f96874" providerId="ADAL" clId="{3BBA3D5E-265D-458D-8E4D-E0A372344D85}" dt="2023-12-17T19:18:49.121" v="15275" actId="1076"/>
          <ac:spMkLst>
            <pc:docMk/>
            <pc:sldMk cId="713581306" sldId="295"/>
            <ac:spMk id="20" creationId="{5C1B67FA-24F4-3E3D-8382-A54A9261DF31}"/>
          </ac:spMkLst>
        </pc:spChg>
        <pc:spChg chg="add mod">
          <ac:chgData name="Niranjan Cholendiran" userId="993aedeb-ae52-459d-8c79-f08198f96874" providerId="ADAL" clId="{3BBA3D5E-265D-458D-8E4D-E0A372344D85}" dt="2023-12-17T19:19:52.036" v="15373" actId="1038"/>
          <ac:spMkLst>
            <pc:docMk/>
            <pc:sldMk cId="713581306" sldId="295"/>
            <ac:spMk id="21" creationId="{3F504013-4ECA-A040-0380-26EAF6831626}"/>
          </ac:spMkLst>
        </pc:spChg>
        <pc:spChg chg="mod">
          <ac:chgData name="Niranjan Cholendiran" userId="993aedeb-ae52-459d-8c79-f08198f96874" providerId="ADAL" clId="{3BBA3D5E-265D-458D-8E4D-E0A372344D85}" dt="2023-12-17T19:18:58.119" v="15276" actId="1076"/>
          <ac:spMkLst>
            <pc:docMk/>
            <pc:sldMk cId="713581306" sldId="295"/>
            <ac:spMk id="27" creationId="{81631736-9329-8456-5FD4-23AC26447E06}"/>
          </ac:spMkLst>
        </pc:spChg>
        <pc:spChg chg="mod">
          <ac:chgData name="Niranjan Cholendiran" userId="993aedeb-ae52-459d-8c79-f08198f96874" providerId="ADAL" clId="{3BBA3D5E-265D-458D-8E4D-E0A372344D85}" dt="2023-12-17T19:18:58.119" v="15276" actId="1076"/>
          <ac:spMkLst>
            <pc:docMk/>
            <pc:sldMk cId="713581306" sldId="295"/>
            <ac:spMk id="28" creationId="{ADA6D163-F612-9FD7-BA3F-84B2F76247FE}"/>
          </ac:spMkLst>
        </pc:spChg>
        <pc:spChg chg="mod">
          <ac:chgData name="Niranjan Cholendiran" userId="993aedeb-ae52-459d-8c79-f08198f96874" providerId="ADAL" clId="{3BBA3D5E-265D-458D-8E4D-E0A372344D85}" dt="2023-12-17T19:19:05.468" v="15277" actId="1076"/>
          <ac:spMkLst>
            <pc:docMk/>
            <pc:sldMk cId="713581306" sldId="295"/>
            <ac:spMk id="29" creationId="{5AA26E61-9726-8FB0-05A5-ADC4365239C2}"/>
          </ac:spMkLst>
        </pc:spChg>
        <pc:spChg chg="mod">
          <ac:chgData name="Niranjan Cholendiran" userId="993aedeb-ae52-459d-8c79-f08198f96874" providerId="ADAL" clId="{3BBA3D5E-265D-458D-8E4D-E0A372344D85}" dt="2023-12-17T19:18:58.119" v="15276" actId="1076"/>
          <ac:spMkLst>
            <pc:docMk/>
            <pc:sldMk cId="713581306" sldId="295"/>
            <ac:spMk id="30" creationId="{843A3DCD-E967-32AA-32C6-FAF14EE53636}"/>
          </ac:spMkLst>
        </pc:spChg>
        <pc:spChg chg="mod">
          <ac:chgData name="Niranjan Cholendiran" userId="993aedeb-ae52-459d-8c79-f08198f96874" providerId="ADAL" clId="{3BBA3D5E-265D-458D-8E4D-E0A372344D85}" dt="2023-12-17T19:18:58.119" v="15276" actId="1076"/>
          <ac:spMkLst>
            <pc:docMk/>
            <pc:sldMk cId="713581306" sldId="295"/>
            <ac:spMk id="31" creationId="{BECE6D05-CBBD-54B4-88C7-449105FBDF45}"/>
          </ac:spMkLst>
        </pc:spChg>
        <pc:grpChg chg="mod">
          <ac:chgData name="Niranjan Cholendiran" userId="993aedeb-ae52-459d-8c79-f08198f96874" providerId="ADAL" clId="{3BBA3D5E-265D-458D-8E4D-E0A372344D85}" dt="2023-12-17T19:18:49.121" v="15275" actId="1076"/>
          <ac:grpSpMkLst>
            <pc:docMk/>
            <pc:sldMk cId="713581306" sldId="295"/>
            <ac:grpSpMk id="9" creationId="{07F0D4C1-2FCC-4E34-4FE6-AB9197D354E8}"/>
          </ac:grpSpMkLst>
        </pc:grpChg>
        <pc:grpChg chg="mod">
          <ac:chgData name="Niranjan Cholendiran" userId="993aedeb-ae52-459d-8c79-f08198f96874" providerId="ADAL" clId="{3BBA3D5E-265D-458D-8E4D-E0A372344D85}" dt="2023-12-17T19:18:49.121" v="15275" actId="1076"/>
          <ac:grpSpMkLst>
            <pc:docMk/>
            <pc:sldMk cId="713581306" sldId="295"/>
            <ac:grpSpMk id="14" creationId="{6568AAF9-E522-971E-DE82-52C8E5D8D243}"/>
          </ac:grpSpMkLst>
        </pc:grpChg>
        <pc:graphicFrameChg chg="add mod">
          <ac:chgData name="Niranjan Cholendiran" userId="993aedeb-ae52-459d-8c79-f08198f96874" providerId="ADAL" clId="{3BBA3D5E-265D-458D-8E4D-E0A372344D85}" dt="2023-12-17T19:19:52.036" v="15373" actId="1038"/>
          <ac:graphicFrameMkLst>
            <pc:docMk/>
            <pc:sldMk cId="713581306" sldId="295"/>
            <ac:graphicFrameMk id="18" creationId="{BC487E69-4ACF-E880-F329-99E4EF6B2F0B}"/>
          </ac:graphicFrameMkLst>
        </pc:graphicFrameChg>
      </pc:sldChg>
      <pc:sldChg chg="addSp delSp modSp add mod modNotesTx">
        <pc:chgData name="Niranjan Cholendiran" userId="993aedeb-ae52-459d-8c79-f08198f96874" providerId="ADAL" clId="{3BBA3D5E-265D-458D-8E4D-E0A372344D85}" dt="2023-12-17T22:51:08.816" v="18003" actId="20577"/>
        <pc:sldMkLst>
          <pc:docMk/>
          <pc:sldMk cId="3519609351" sldId="295"/>
        </pc:sldMkLst>
        <pc:spChg chg="mod">
          <ac:chgData name="Niranjan Cholendiran" userId="993aedeb-ae52-459d-8c79-f08198f96874" providerId="ADAL" clId="{3BBA3D5E-265D-458D-8E4D-E0A372344D85}" dt="2023-12-17T19:54:37.788" v="15784" actId="20577"/>
          <ac:spMkLst>
            <pc:docMk/>
            <pc:sldMk cId="3519609351" sldId="295"/>
            <ac:spMk id="2" creationId="{D8F52186-9BAE-D241-842A-8C45BD44ABD3}"/>
          </ac:spMkLst>
        </pc:spChg>
        <pc:spChg chg="add del mod">
          <ac:chgData name="Niranjan Cholendiran" userId="993aedeb-ae52-459d-8c79-f08198f96874" providerId="ADAL" clId="{3BBA3D5E-265D-458D-8E4D-E0A372344D85}" dt="2023-12-17T20:12:19.525" v="16748" actId="14100"/>
          <ac:spMkLst>
            <pc:docMk/>
            <pc:sldMk cId="3519609351" sldId="295"/>
            <ac:spMk id="3" creationId="{DF1FD94C-1F5E-FF39-89F9-EE0D59DDBC9C}"/>
          </ac:spMkLst>
        </pc:spChg>
        <pc:spChg chg="add del mod">
          <ac:chgData name="Niranjan Cholendiran" userId="993aedeb-ae52-459d-8c79-f08198f96874" providerId="ADAL" clId="{3BBA3D5E-265D-458D-8E4D-E0A372344D85}" dt="2023-12-17T20:11:40.737" v="16744" actId="478"/>
          <ac:spMkLst>
            <pc:docMk/>
            <pc:sldMk cId="3519609351" sldId="295"/>
            <ac:spMk id="12" creationId="{06B11937-1E18-94F5-7955-23E88578E26F}"/>
          </ac:spMkLst>
        </pc:spChg>
        <pc:spChg chg="add mod">
          <ac:chgData name="Niranjan Cholendiran" userId="993aedeb-ae52-459d-8c79-f08198f96874" providerId="ADAL" clId="{3BBA3D5E-265D-458D-8E4D-E0A372344D85}" dt="2023-12-17T20:51:12.993" v="17670" actId="1038"/>
          <ac:spMkLst>
            <pc:docMk/>
            <pc:sldMk cId="3519609351" sldId="295"/>
            <ac:spMk id="17" creationId="{B2302E3C-C7F2-F07F-70AF-DDB83EA32342}"/>
          </ac:spMkLst>
        </pc:spChg>
        <pc:spChg chg="mod">
          <ac:chgData name="Niranjan Cholendiran" userId="993aedeb-ae52-459d-8c79-f08198f96874" providerId="ADAL" clId="{3BBA3D5E-265D-458D-8E4D-E0A372344D85}" dt="2023-12-17T20:50:57.079" v="17562"/>
          <ac:spMkLst>
            <pc:docMk/>
            <pc:sldMk cId="3519609351" sldId="295"/>
            <ac:spMk id="19" creationId="{ECD5F208-0114-1DA0-085C-6F55FA367CD9}"/>
          </ac:spMkLst>
        </pc:spChg>
        <pc:spChg chg="add mod">
          <ac:chgData name="Niranjan Cholendiran" userId="993aedeb-ae52-459d-8c79-f08198f96874" providerId="ADAL" clId="{3BBA3D5E-265D-458D-8E4D-E0A372344D85}" dt="2023-12-17T20:51:23.829" v="17775" actId="1038"/>
          <ac:spMkLst>
            <pc:docMk/>
            <pc:sldMk cId="3519609351" sldId="295"/>
            <ac:spMk id="22" creationId="{DE3AA8F6-EDCD-0A43-ACD6-9A097104860D}"/>
          </ac:spMkLst>
        </pc:spChg>
        <pc:spChg chg="mod">
          <ac:chgData name="Niranjan Cholendiran" userId="993aedeb-ae52-459d-8c79-f08198f96874" providerId="ADAL" clId="{3BBA3D5E-265D-458D-8E4D-E0A372344D85}" dt="2023-12-17T20:50:57.079" v="17562"/>
          <ac:spMkLst>
            <pc:docMk/>
            <pc:sldMk cId="3519609351" sldId="295"/>
            <ac:spMk id="24" creationId="{5B4D99F6-CC7D-80A3-E5A4-54E2CD746ABE}"/>
          </ac:spMkLst>
        </pc:spChg>
        <pc:grpChg chg="add mod">
          <ac:chgData name="Niranjan Cholendiran" userId="993aedeb-ae52-459d-8c79-f08198f96874" providerId="ADAL" clId="{3BBA3D5E-265D-458D-8E4D-E0A372344D85}" dt="2023-12-17T20:51:12.993" v="17670" actId="1038"/>
          <ac:grpSpMkLst>
            <pc:docMk/>
            <pc:sldMk cId="3519609351" sldId="295"/>
            <ac:grpSpMk id="18" creationId="{3261C3A4-C22E-3386-4A03-1AFB14E549E4}"/>
          </ac:grpSpMkLst>
        </pc:grpChg>
        <pc:grpChg chg="add mod">
          <ac:chgData name="Niranjan Cholendiran" userId="993aedeb-ae52-459d-8c79-f08198f96874" providerId="ADAL" clId="{3BBA3D5E-265D-458D-8E4D-E0A372344D85}" dt="2023-12-17T20:51:23.829" v="17775" actId="1038"/>
          <ac:grpSpMkLst>
            <pc:docMk/>
            <pc:sldMk cId="3519609351" sldId="295"/>
            <ac:grpSpMk id="23" creationId="{865D4848-45A5-7178-7CC4-831F2A4D0D3A}"/>
          </ac:grpSpMkLst>
        </pc:grpChg>
        <pc:picChg chg="add del mod">
          <ac:chgData name="Niranjan Cholendiran" userId="993aedeb-ae52-459d-8c79-f08198f96874" providerId="ADAL" clId="{3BBA3D5E-265D-458D-8E4D-E0A372344D85}" dt="2023-12-17T20:09:55.006" v="16699" actId="931"/>
          <ac:picMkLst>
            <pc:docMk/>
            <pc:sldMk cId="3519609351" sldId="295"/>
            <ac:picMk id="5" creationId="{27E80DE1-FA48-DF85-9351-9C0EDEBF7703}"/>
          </ac:picMkLst>
        </pc:picChg>
        <pc:picChg chg="add del mod">
          <ac:chgData name="Niranjan Cholendiran" userId="993aedeb-ae52-459d-8c79-f08198f96874" providerId="ADAL" clId="{3BBA3D5E-265D-458D-8E4D-E0A372344D85}" dt="2023-12-17T20:10:07.035" v="16701" actId="478"/>
          <ac:picMkLst>
            <pc:docMk/>
            <pc:sldMk cId="3519609351" sldId="295"/>
            <ac:picMk id="7" creationId="{EA43B7D4-F92D-8810-F566-047808AA8BC8}"/>
          </ac:picMkLst>
        </pc:picChg>
        <pc:picChg chg="add del mod">
          <ac:chgData name="Niranjan Cholendiran" userId="993aedeb-ae52-459d-8c79-f08198f96874" providerId="ADAL" clId="{3BBA3D5E-265D-458D-8E4D-E0A372344D85}" dt="2023-12-17T20:10:49.775" v="16712" actId="478"/>
          <ac:picMkLst>
            <pc:docMk/>
            <pc:sldMk cId="3519609351" sldId="295"/>
            <ac:picMk id="9" creationId="{C948130C-D00B-6B4B-91BC-2AC96613DEFA}"/>
          </ac:picMkLst>
        </pc:picChg>
        <pc:picChg chg="add mod">
          <ac:chgData name="Niranjan Cholendiran" userId="993aedeb-ae52-459d-8c79-f08198f96874" providerId="ADAL" clId="{3BBA3D5E-265D-458D-8E4D-E0A372344D85}" dt="2023-12-17T20:10:58.750" v="16714" actId="1076"/>
          <ac:picMkLst>
            <pc:docMk/>
            <pc:sldMk cId="3519609351" sldId="295"/>
            <ac:picMk id="11" creationId="{8CD4D75C-E9F3-86BF-FC77-3F02A7610F33}"/>
          </ac:picMkLst>
        </pc:picChg>
        <pc:picChg chg="add mod">
          <ac:chgData name="Niranjan Cholendiran" userId="993aedeb-ae52-459d-8c79-f08198f96874" providerId="ADAL" clId="{3BBA3D5E-265D-458D-8E4D-E0A372344D85}" dt="2023-12-17T20:12:01.350" v="16747" actId="1076"/>
          <ac:picMkLst>
            <pc:docMk/>
            <pc:sldMk cId="3519609351" sldId="295"/>
            <ac:picMk id="14" creationId="{8B25D0B6-544B-CB08-F0A7-B04F3E4ECC8A}"/>
          </ac:picMkLst>
        </pc:picChg>
        <pc:picChg chg="add mod">
          <ac:chgData name="Niranjan Cholendiran" userId="993aedeb-ae52-459d-8c79-f08198f96874" providerId="ADAL" clId="{3BBA3D5E-265D-458D-8E4D-E0A372344D85}" dt="2023-12-17T20:51:12.993" v="17670" actId="1038"/>
          <ac:picMkLst>
            <pc:docMk/>
            <pc:sldMk cId="3519609351" sldId="295"/>
            <ac:picMk id="15" creationId="{63156C0A-9258-1361-DA23-54C229C15C68}"/>
          </ac:picMkLst>
        </pc:picChg>
        <pc:picChg chg="add mod">
          <ac:chgData name="Niranjan Cholendiran" userId="993aedeb-ae52-459d-8c79-f08198f96874" providerId="ADAL" clId="{3BBA3D5E-265D-458D-8E4D-E0A372344D85}" dt="2023-12-17T20:51:23.829" v="17775" actId="1038"/>
          <ac:picMkLst>
            <pc:docMk/>
            <pc:sldMk cId="3519609351" sldId="295"/>
            <ac:picMk id="16" creationId="{5CB44A50-F9EA-3917-DB3F-39F78BD9D88C}"/>
          </ac:picMkLst>
        </pc:picChg>
        <pc:picChg chg="mod">
          <ac:chgData name="Niranjan Cholendiran" userId="993aedeb-ae52-459d-8c79-f08198f96874" providerId="ADAL" clId="{3BBA3D5E-265D-458D-8E4D-E0A372344D85}" dt="2023-12-17T20:50:57.079" v="17562"/>
          <ac:picMkLst>
            <pc:docMk/>
            <pc:sldMk cId="3519609351" sldId="295"/>
            <ac:picMk id="20" creationId="{7DBE740D-6D93-7963-BD91-633A33CF7173}"/>
          </ac:picMkLst>
        </pc:picChg>
        <pc:picChg chg="add mod">
          <ac:chgData name="Niranjan Cholendiran" userId="993aedeb-ae52-459d-8c79-f08198f96874" providerId="ADAL" clId="{3BBA3D5E-265D-458D-8E4D-E0A372344D85}" dt="2023-12-17T20:51:12.993" v="17670" actId="1038"/>
          <ac:picMkLst>
            <pc:docMk/>
            <pc:sldMk cId="3519609351" sldId="295"/>
            <ac:picMk id="21" creationId="{B77689ED-FFD1-CF6B-7637-F425FEFB8B94}"/>
          </ac:picMkLst>
        </pc:picChg>
        <pc:picChg chg="mod">
          <ac:chgData name="Niranjan Cholendiran" userId="993aedeb-ae52-459d-8c79-f08198f96874" providerId="ADAL" clId="{3BBA3D5E-265D-458D-8E4D-E0A372344D85}" dt="2023-12-17T20:50:57.079" v="17562"/>
          <ac:picMkLst>
            <pc:docMk/>
            <pc:sldMk cId="3519609351" sldId="295"/>
            <ac:picMk id="25" creationId="{4C111F97-6B27-A866-D0ED-154D63676C34}"/>
          </ac:picMkLst>
        </pc:picChg>
        <pc:picChg chg="add mod">
          <ac:chgData name="Niranjan Cholendiran" userId="993aedeb-ae52-459d-8c79-f08198f96874" providerId="ADAL" clId="{3BBA3D5E-265D-458D-8E4D-E0A372344D85}" dt="2023-12-17T20:51:23.829" v="17775" actId="1038"/>
          <ac:picMkLst>
            <pc:docMk/>
            <pc:sldMk cId="3519609351" sldId="295"/>
            <ac:picMk id="26" creationId="{B8470727-BA0A-2033-2DF6-9CC5E1F9C860}"/>
          </ac:picMkLst>
        </pc:picChg>
      </pc:sldChg>
      <pc:sldChg chg="addSp delSp modSp add mod modNotesTx">
        <pc:chgData name="Niranjan Cholendiran" userId="993aedeb-ae52-459d-8c79-f08198f96874" providerId="ADAL" clId="{3BBA3D5E-265D-458D-8E4D-E0A372344D85}" dt="2023-12-18T01:08:24.940" v="18136" actId="1036"/>
        <pc:sldMkLst>
          <pc:docMk/>
          <pc:sldMk cId="1219369422" sldId="296"/>
        </pc:sldMkLst>
        <pc:spChg chg="mod">
          <ac:chgData name="Niranjan Cholendiran" userId="993aedeb-ae52-459d-8c79-f08198f96874" providerId="ADAL" clId="{3BBA3D5E-265D-458D-8E4D-E0A372344D85}" dt="2023-12-17T20:14:18.246" v="16755" actId="14100"/>
          <ac:spMkLst>
            <pc:docMk/>
            <pc:sldMk cId="1219369422" sldId="296"/>
            <ac:spMk id="2" creationId="{05F0501D-C6ED-9ED8-5A92-7C168C3ABB9C}"/>
          </ac:spMkLst>
        </pc:spChg>
        <pc:spChg chg="add mod">
          <ac:chgData name="Niranjan Cholendiran" userId="993aedeb-ae52-459d-8c79-f08198f96874" providerId="ADAL" clId="{3BBA3D5E-265D-458D-8E4D-E0A372344D85}" dt="2023-12-17T20:27:33.056" v="17216" actId="1076"/>
          <ac:spMkLst>
            <pc:docMk/>
            <pc:sldMk cId="1219369422" sldId="296"/>
            <ac:spMk id="3" creationId="{718659C1-4C6C-D304-588B-147A081199EB}"/>
          </ac:spMkLst>
        </pc:spChg>
        <pc:spChg chg="add mod">
          <ac:chgData name="Niranjan Cholendiran" userId="993aedeb-ae52-459d-8c79-f08198f96874" providerId="ADAL" clId="{3BBA3D5E-265D-458D-8E4D-E0A372344D85}" dt="2023-12-18T01:08:17.682" v="18122" actId="1035"/>
          <ac:spMkLst>
            <pc:docMk/>
            <pc:sldMk cId="1219369422" sldId="296"/>
            <ac:spMk id="5" creationId="{534E6433-8EB7-6900-B1A6-11819C64DA1D}"/>
          </ac:spMkLst>
        </pc:spChg>
        <pc:spChg chg="del">
          <ac:chgData name="Niranjan Cholendiran" userId="993aedeb-ae52-459d-8c79-f08198f96874" providerId="ADAL" clId="{3BBA3D5E-265D-458D-8E4D-E0A372344D85}" dt="2023-12-17T20:16:26.393" v="16851" actId="478"/>
          <ac:spMkLst>
            <pc:docMk/>
            <pc:sldMk cId="1219369422" sldId="296"/>
            <ac:spMk id="32" creationId="{0474A9F7-7D71-6EE8-DE12-FFFCD546C5A1}"/>
          </ac:spMkLst>
        </pc:spChg>
        <pc:spChg chg="mod">
          <ac:chgData name="Niranjan Cholendiran" userId="993aedeb-ae52-459d-8c79-f08198f96874" providerId="ADAL" clId="{3BBA3D5E-265D-458D-8E4D-E0A372344D85}" dt="2023-12-18T01:08:24.940" v="18136" actId="1036"/>
          <ac:spMkLst>
            <pc:docMk/>
            <pc:sldMk cId="1219369422" sldId="296"/>
            <ac:spMk id="39" creationId="{B24889EF-B35B-0910-082B-C8FAB5E7BAC9}"/>
          </ac:spMkLst>
        </pc:spChg>
        <pc:spChg chg="mod">
          <ac:chgData name="Niranjan Cholendiran" userId="993aedeb-ae52-459d-8c79-f08198f96874" providerId="ADAL" clId="{3BBA3D5E-265D-458D-8E4D-E0A372344D85}" dt="2023-12-18T01:08:24.940" v="18136" actId="1036"/>
          <ac:spMkLst>
            <pc:docMk/>
            <pc:sldMk cId="1219369422" sldId="296"/>
            <ac:spMk id="40" creationId="{0F6B4A31-BE2C-CF2F-C958-65869176D995}"/>
          </ac:spMkLst>
        </pc:spChg>
        <pc:spChg chg="del">
          <ac:chgData name="Niranjan Cholendiran" userId="993aedeb-ae52-459d-8c79-f08198f96874" providerId="ADAL" clId="{3BBA3D5E-265D-458D-8E4D-E0A372344D85}" dt="2023-12-17T20:28:28.213" v="17218" actId="478"/>
          <ac:spMkLst>
            <pc:docMk/>
            <pc:sldMk cId="1219369422" sldId="296"/>
            <ac:spMk id="44" creationId="{DE0CB609-3454-FC38-2152-F8BC5362EC2D}"/>
          </ac:spMkLst>
        </pc:spChg>
        <pc:spChg chg="del">
          <ac:chgData name="Niranjan Cholendiran" userId="993aedeb-ae52-459d-8c79-f08198f96874" providerId="ADAL" clId="{3BBA3D5E-265D-458D-8E4D-E0A372344D85}" dt="2023-12-17T20:28:33.221" v="17221" actId="478"/>
          <ac:spMkLst>
            <pc:docMk/>
            <pc:sldMk cId="1219369422" sldId="296"/>
            <ac:spMk id="48" creationId="{0832F48E-D771-0A73-EB91-7176FE0B50E3}"/>
          </ac:spMkLst>
        </pc:spChg>
        <pc:spChg chg="del">
          <ac:chgData name="Niranjan Cholendiran" userId="993aedeb-ae52-459d-8c79-f08198f96874" providerId="ADAL" clId="{3BBA3D5E-265D-458D-8E4D-E0A372344D85}" dt="2023-12-17T20:28:32.115" v="17220" actId="478"/>
          <ac:spMkLst>
            <pc:docMk/>
            <pc:sldMk cId="1219369422" sldId="296"/>
            <ac:spMk id="53" creationId="{A3E7E6AA-002C-F522-5C25-BCDFCE5A2CE9}"/>
          </ac:spMkLst>
        </pc:spChg>
        <pc:grpChg chg="del">
          <ac:chgData name="Niranjan Cholendiran" userId="993aedeb-ae52-459d-8c79-f08198f96874" providerId="ADAL" clId="{3BBA3D5E-265D-458D-8E4D-E0A372344D85}" dt="2023-12-17T20:28:27.045" v="17217" actId="478"/>
          <ac:grpSpMkLst>
            <pc:docMk/>
            <pc:sldMk cId="1219369422" sldId="296"/>
            <ac:grpSpMk id="41" creationId="{158CDE1E-3836-CCC5-526D-9A2C4BD1D5D0}"/>
          </ac:grpSpMkLst>
        </pc:grpChg>
        <pc:grpChg chg="del">
          <ac:chgData name="Niranjan Cholendiran" userId="993aedeb-ae52-459d-8c79-f08198f96874" providerId="ADAL" clId="{3BBA3D5E-265D-458D-8E4D-E0A372344D85}" dt="2023-12-17T20:28:31.118" v="17219" actId="478"/>
          <ac:grpSpMkLst>
            <pc:docMk/>
            <pc:sldMk cId="1219369422" sldId="296"/>
            <ac:grpSpMk id="45" creationId="{BF648AA7-61E1-6CB0-B76B-E51EFE6A79FB}"/>
          </ac:grpSpMkLst>
        </pc:grpChg>
        <pc:grpChg chg="del">
          <ac:chgData name="Niranjan Cholendiran" userId="993aedeb-ae52-459d-8c79-f08198f96874" providerId="ADAL" clId="{3BBA3D5E-265D-458D-8E4D-E0A372344D85}" dt="2023-12-17T20:28:36.503" v="17223" actId="478"/>
          <ac:grpSpMkLst>
            <pc:docMk/>
            <pc:sldMk cId="1219369422" sldId="296"/>
            <ac:grpSpMk id="49" creationId="{E436093D-3035-7B2C-C3D9-ECCEB3D52B07}"/>
          </ac:grpSpMkLst>
        </pc:grpChg>
        <pc:picChg chg="del">
          <ac:chgData name="Niranjan Cholendiran" userId="993aedeb-ae52-459d-8c79-f08198f96874" providerId="ADAL" clId="{3BBA3D5E-265D-458D-8E4D-E0A372344D85}" dt="2023-12-17T20:14:09.692" v="16752" actId="478"/>
          <ac:picMkLst>
            <pc:docMk/>
            <pc:sldMk cId="1219369422" sldId="296"/>
            <ac:picMk id="4" creationId="{6220089E-6DAF-555F-F93D-07EC4D39D8C5}"/>
          </ac:picMkLst>
        </pc:picChg>
        <pc:picChg chg="add mod">
          <ac:chgData name="Niranjan Cholendiran" userId="993aedeb-ae52-459d-8c79-f08198f96874" providerId="ADAL" clId="{3BBA3D5E-265D-458D-8E4D-E0A372344D85}" dt="2023-12-18T01:08:24.940" v="18136" actId="1036"/>
          <ac:picMkLst>
            <pc:docMk/>
            <pc:sldMk cId="1219369422" sldId="296"/>
            <ac:picMk id="11" creationId="{16210A48-7308-6EFA-C945-8022FC28ED19}"/>
          </ac:picMkLst>
        </pc:picChg>
        <pc:picChg chg="mod">
          <ac:chgData name="Niranjan Cholendiran" userId="993aedeb-ae52-459d-8c79-f08198f96874" providerId="ADAL" clId="{3BBA3D5E-265D-458D-8E4D-E0A372344D85}" dt="2023-12-18T01:08:24.940" v="18136" actId="1036"/>
          <ac:picMkLst>
            <pc:docMk/>
            <pc:sldMk cId="1219369422" sldId="296"/>
            <ac:picMk id="19" creationId="{41C0479B-AAB3-FBB1-38DE-7F7E8A36A1C3}"/>
          </ac:picMkLst>
        </pc:picChg>
        <pc:picChg chg="del mod">
          <ac:chgData name="Niranjan Cholendiran" userId="993aedeb-ae52-459d-8c79-f08198f96874" providerId="ADAL" clId="{3BBA3D5E-265D-458D-8E4D-E0A372344D85}" dt="2023-12-17T20:30:12.158" v="17245" actId="478"/>
          <ac:picMkLst>
            <pc:docMk/>
            <pc:sldMk cId="1219369422" sldId="296"/>
            <ac:picMk id="27" creationId="{91DCFDB0-D57C-8452-4787-7CD804250A77}"/>
          </ac:picMkLst>
        </pc:picChg>
        <pc:picChg chg="del">
          <ac:chgData name="Niranjan Cholendiran" userId="993aedeb-ae52-459d-8c79-f08198f96874" providerId="ADAL" clId="{3BBA3D5E-265D-458D-8E4D-E0A372344D85}" dt="2023-12-17T20:14:26.257" v="16756" actId="478"/>
          <ac:picMkLst>
            <pc:docMk/>
            <pc:sldMk cId="1219369422" sldId="296"/>
            <ac:picMk id="34" creationId="{99E58681-5C4A-695F-B4C9-BEC97DA1D554}"/>
          </ac:picMkLst>
        </pc:picChg>
        <pc:picChg chg="del">
          <ac:chgData name="Niranjan Cholendiran" userId="993aedeb-ae52-459d-8c79-f08198f96874" providerId="ADAL" clId="{3BBA3D5E-265D-458D-8E4D-E0A372344D85}" dt="2023-12-17T20:28:35.047" v="17222" actId="478"/>
          <ac:picMkLst>
            <pc:docMk/>
            <pc:sldMk cId="1219369422" sldId="296"/>
            <ac:picMk id="54" creationId="{06704E0C-6405-5AE2-4464-0C5504E10823}"/>
          </ac:picMkLst>
        </pc:picChg>
        <pc:cxnChg chg="add mod">
          <ac:chgData name="Niranjan Cholendiran" userId="993aedeb-ae52-459d-8c79-f08198f96874" providerId="ADAL" clId="{3BBA3D5E-265D-458D-8E4D-E0A372344D85}" dt="2023-12-17T20:26:29.145" v="17203" actId="1582"/>
          <ac:cxnSpMkLst>
            <pc:docMk/>
            <pc:sldMk cId="1219369422" sldId="296"/>
            <ac:cxnSpMk id="7" creationId="{195E3FCC-192B-AFD2-A17C-5E156B6111B1}"/>
          </ac:cxnSpMkLst>
        </pc:cxnChg>
      </pc:sldChg>
      <pc:sldChg chg="addSp delSp modSp add del mod">
        <pc:chgData name="Niranjan Cholendiran" userId="993aedeb-ae52-459d-8c79-f08198f96874" providerId="ADAL" clId="{3BBA3D5E-265D-458D-8E4D-E0A372344D85}" dt="2023-12-17T19:29:11.148" v="15665" actId="47"/>
        <pc:sldMkLst>
          <pc:docMk/>
          <pc:sldMk cId="2340123890" sldId="296"/>
        </pc:sldMkLst>
        <pc:spChg chg="del">
          <ac:chgData name="Niranjan Cholendiran" userId="993aedeb-ae52-459d-8c79-f08198f96874" providerId="ADAL" clId="{3BBA3D5E-265D-458D-8E4D-E0A372344D85}" dt="2023-12-17T19:20:09.085" v="15377" actId="478"/>
          <ac:spMkLst>
            <pc:docMk/>
            <pc:sldMk cId="2340123890" sldId="296"/>
            <ac:spMk id="3" creationId="{21F14A9C-C85A-EB98-2506-E91903A96972}"/>
          </ac:spMkLst>
        </pc:spChg>
        <pc:spChg chg="del">
          <ac:chgData name="Niranjan Cholendiran" userId="993aedeb-ae52-459d-8c79-f08198f96874" providerId="ADAL" clId="{3BBA3D5E-265D-458D-8E4D-E0A372344D85}" dt="2023-12-17T19:20:09.085" v="15377" actId="478"/>
          <ac:spMkLst>
            <pc:docMk/>
            <pc:sldMk cId="2340123890" sldId="296"/>
            <ac:spMk id="4" creationId="{42CAF3B0-2B0B-C9C1-7526-EF6880AD1C48}"/>
          </ac:spMkLst>
        </pc:spChg>
        <pc:spChg chg="del">
          <ac:chgData name="Niranjan Cholendiran" userId="993aedeb-ae52-459d-8c79-f08198f96874" providerId="ADAL" clId="{3BBA3D5E-265D-458D-8E4D-E0A372344D85}" dt="2023-12-17T19:20:09.085" v="15377" actId="478"/>
          <ac:spMkLst>
            <pc:docMk/>
            <pc:sldMk cId="2340123890" sldId="296"/>
            <ac:spMk id="5" creationId="{2FC8BDC3-DCA8-73D0-DE17-F5D66D78A9E2}"/>
          </ac:spMkLst>
        </pc:spChg>
        <pc:spChg chg="del">
          <ac:chgData name="Niranjan Cholendiran" userId="993aedeb-ae52-459d-8c79-f08198f96874" providerId="ADAL" clId="{3BBA3D5E-265D-458D-8E4D-E0A372344D85}" dt="2023-12-17T19:20:14.128" v="15378" actId="478"/>
          <ac:spMkLst>
            <pc:docMk/>
            <pc:sldMk cId="2340123890" sldId="296"/>
            <ac:spMk id="7" creationId="{67C0DAEF-0C6F-AF50-A9F8-FA5D4887B408}"/>
          </ac:spMkLst>
        </pc:spChg>
        <pc:spChg chg="del">
          <ac:chgData name="Niranjan Cholendiran" userId="993aedeb-ae52-459d-8c79-f08198f96874" providerId="ADAL" clId="{3BBA3D5E-265D-458D-8E4D-E0A372344D85}" dt="2023-12-17T19:20:14.128" v="15378" actId="478"/>
          <ac:spMkLst>
            <pc:docMk/>
            <pc:sldMk cId="2340123890" sldId="296"/>
            <ac:spMk id="8" creationId="{CDF7D25E-A995-6BD0-386E-681A58CADD09}"/>
          </ac:spMkLst>
        </pc:spChg>
        <pc:spChg chg="mod">
          <ac:chgData name="Niranjan Cholendiran" userId="993aedeb-ae52-459d-8c79-f08198f96874" providerId="ADAL" clId="{3BBA3D5E-265D-458D-8E4D-E0A372344D85}" dt="2023-12-17T19:20:27.574" v="15448" actId="1037"/>
          <ac:spMkLst>
            <pc:docMk/>
            <pc:sldMk cId="2340123890" sldId="296"/>
            <ac:spMk id="17" creationId="{F6D74DAA-B424-EBCA-03B9-4251F0E9C532}"/>
          </ac:spMkLst>
        </pc:spChg>
        <pc:spChg chg="del">
          <ac:chgData name="Niranjan Cholendiran" userId="993aedeb-ae52-459d-8c79-f08198f96874" providerId="ADAL" clId="{3BBA3D5E-265D-458D-8E4D-E0A372344D85}" dt="2023-12-17T19:20:09.085" v="15377" actId="478"/>
          <ac:spMkLst>
            <pc:docMk/>
            <pc:sldMk cId="2340123890" sldId="296"/>
            <ac:spMk id="19" creationId="{ED6845CE-17E8-D27D-8701-4A280F170A06}"/>
          </ac:spMkLst>
        </pc:spChg>
        <pc:spChg chg="del">
          <ac:chgData name="Niranjan Cholendiran" userId="993aedeb-ae52-459d-8c79-f08198f96874" providerId="ADAL" clId="{3BBA3D5E-265D-458D-8E4D-E0A372344D85}" dt="2023-12-17T19:20:14.128" v="15378" actId="478"/>
          <ac:spMkLst>
            <pc:docMk/>
            <pc:sldMk cId="2340123890" sldId="296"/>
            <ac:spMk id="20" creationId="{5C1B67FA-24F4-3E3D-8382-A54A9261DF31}"/>
          </ac:spMkLst>
        </pc:spChg>
        <pc:spChg chg="mod">
          <ac:chgData name="Niranjan Cholendiran" userId="993aedeb-ae52-459d-8c79-f08198f96874" providerId="ADAL" clId="{3BBA3D5E-265D-458D-8E4D-E0A372344D85}" dt="2023-12-17T19:20:54.240" v="15505" actId="1076"/>
          <ac:spMkLst>
            <pc:docMk/>
            <pc:sldMk cId="2340123890" sldId="296"/>
            <ac:spMk id="21" creationId="{3F504013-4ECA-A040-0380-26EAF6831626}"/>
          </ac:spMkLst>
        </pc:spChg>
        <pc:spChg chg="mod">
          <ac:chgData name="Niranjan Cholendiran" userId="993aedeb-ae52-459d-8c79-f08198f96874" providerId="ADAL" clId="{3BBA3D5E-265D-458D-8E4D-E0A372344D85}" dt="2023-12-17T19:20:05.621" v="15376" actId="571"/>
          <ac:spMkLst>
            <pc:docMk/>
            <pc:sldMk cId="2340123890" sldId="296"/>
            <ac:spMk id="24" creationId="{3B3FF2CD-F91C-D161-52C8-69428FF176BF}"/>
          </ac:spMkLst>
        </pc:spChg>
        <pc:spChg chg="mod">
          <ac:chgData name="Niranjan Cholendiran" userId="993aedeb-ae52-459d-8c79-f08198f96874" providerId="ADAL" clId="{3BBA3D5E-265D-458D-8E4D-E0A372344D85}" dt="2023-12-17T19:20:31.890" v="15458" actId="1037"/>
          <ac:spMkLst>
            <pc:docMk/>
            <pc:sldMk cId="2340123890" sldId="296"/>
            <ac:spMk id="27" creationId="{81631736-9329-8456-5FD4-23AC26447E06}"/>
          </ac:spMkLst>
        </pc:spChg>
        <pc:spChg chg="mod">
          <ac:chgData name="Niranjan Cholendiran" userId="993aedeb-ae52-459d-8c79-f08198f96874" providerId="ADAL" clId="{3BBA3D5E-265D-458D-8E4D-E0A372344D85}" dt="2023-12-17T19:20:31.890" v="15458" actId="1037"/>
          <ac:spMkLst>
            <pc:docMk/>
            <pc:sldMk cId="2340123890" sldId="296"/>
            <ac:spMk id="28" creationId="{ADA6D163-F612-9FD7-BA3F-84B2F76247FE}"/>
          </ac:spMkLst>
        </pc:spChg>
        <pc:spChg chg="mod">
          <ac:chgData name="Niranjan Cholendiran" userId="993aedeb-ae52-459d-8c79-f08198f96874" providerId="ADAL" clId="{3BBA3D5E-265D-458D-8E4D-E0A372344D85}" dt="2023-12-17T19:20:50.515" v="15504" actId="1076"/>
          <ac:spMkLst>
            <pc:docMk/>
            <pc:sldMk cId="2340123890" sldId="296"/>
            <ac:spMk id="29" creationId="{5AA26E61-9726-8FB0-05A5-ADC4365239C2}"/>
          </ac:spMkLst>
        </pc:spChg>
        <pc:spChg chg="mod">
          <ac:chgData name="Niranjan Cholendiran" userId="993aedeb-ae52-459d-8c79-f08198f96874" providerId="ADAL" clId="{3BBA3D5E-265D-458D-8E4D-E0A372344D85}" dt="2023-12-17T19:20:27.574" v="15448" actId="1037"/>
          <ac:spMkLst>
            <pc:docMk/>
            <pc:sldMk cId="2340123890" sldId="296"/>
            <ac:spMk id="30" creationId="{843A3DCD-E967-32AA-32C6-FAF14EE53636}"/>
          </ac:spMkLst>
        </pc:spChg>
        <pc:spChg chg="mod">
          <ac:chgData name="Niranjan Cholendiran" userId="993aedeb-ae52-459d-8c79-f08198f96874" providerId="ADAL" clId="{3BBA3D5E-265D-458D-8E4D-E0A372344D85}" dt="2023-12-17T19:20:47.465" v="15503" actId="1037"/>
          <ac:spMkLst>
            <pc:docMk/>
            <pc:sldMk cId="2340123890" sldId="296"/>
            <ac:spMk id="31" creationId="{BECE6D05-CBBD-54B4-88C7-449105FBDF45}"/>
          </ac:spMkLst>
        </pc:spChg>
        <pc:spChg chg="mod">
          <ac:chgData name="Niranjan Cholendiran" userId="993aedeb-ae52-459d-8c79-f08198f96874" providerId="ADAL" clId="{3BBA3D5E-265D-458D-8E4D-E0A372344D85}" dt="2023-12-17T19:20:05.621" v="15376" actId="571"/>
          <ac:spMkLst>
            <pc:docMk/>
            <pc:sldMk cId="2340123890" sldId="296"/>
            <ac:spMk id="34" creationId="{BA96450D-7E0A-FABE-11DB-91B24EB5352D}"/>
          </ac:spMkLst>
        </pc:spChg>
        <pc:spChg chg="add del mod">
          <ac:chgData name="Niranjan Cholendiran" userId="993aedeb-ae52-459d-8c79-f08198f96874" providerId="ADAL" clId="{3BBA3D5E-265D-458D-8E4D-E0A372344D85}" dt="2023-12-17T19:20:09.085" v="15377" actId="478"/>
          <ac:spMkLst>
            <pc:docMk/>
            <pc:sldMk cId="2340123890" sldId="296"/>
            <ac:spMk id="35" creationId="{B88B49AF-33C2-61A4-666F-14617A8A4AF1}"/>
          </ac:spMkLst>
        </pc:spChg>
        <pc:spChg chg="add del mod">
          <ac:chgData name="Niranjan Cholendiran" userId="993aedeb-ae52-459d-8c79-f08198f96874" providerId="ADAL" clId="{3BBA3D5E-265D-458D-8E4D-E0A372344D85}" dt="2023-12-17T19:20:09.085" v="15377" actId="478"/>
          <ac:spMkLst>
            <pc:docMk/>
            <pc:sldMk cId="2340123890" sldId="296"/>
            <ac:spMk id="36" creationId="{807C56B3-350B-095A-1B05-CBC065AD9068}"/>
          </ac:spMkLst>
        </pc:spChg>
        <pc:spChg chg="add del mod">
          <ac:chgData name="Niranjan Cholendiran" userId="993aedeb-ae52-459d-8c79-f08198f96874" providerId="ADAL" clId="{3BBA3D5E-265D-458D-8E4D-E0A372344D85}" dt="2023-12-17T19:20:09.085" v="15377" actId="478"/>
          <ac:spMkLst>
            <pc:docMk/>
            <pc:sldMk cId="2340123890" sldId="296"/>
            <ac:spMk id="37" creationId="{412EA37E-F98B-17A9-181C-CFC60613DEDD}"/>
          </ac:spMkLst>
        </pc:spChg>
        <pc:grpChg chg="del">
          <ac:chgData name="Niranjan Cholendiran" userId="993aedeb-ae52-459d-8c79-f08198f96874" providerId="ADAL" clId="{3BBA3D5E-265D-458D-8E4D-E0A372344D85}" dt="2023-12-17T19:20:14.128" v="15378" actId="478"/>
          <ac:grpSpMkLst>
            <pc:docMk/>
            <pc:sldMk cId="2340123890" sldId="296"/>
            <ac:grpSpMk id="9" creationId="{07F0D4C1-2FCC-4E34-4FE6-AB9197D354E8}"/>
          </ac:grpSpMkLst>
        </pc:grpChg>
        <pc:grpChg chg="del">
          <ac:chgData name="Niranjan Cholendiran" userId="993aedeb-ae52-459d-8c79-f08198f96874" providerId="ADAL" clId="{3BBA3D5E-265D-458D-8E4D-E0A372344D85}" dt="2023-12-17T19:20:14.128" v="15378" actId="478"/>
          <ac:grpSpMkLst>
            <pc:docMk/>
            <pc:sldMk cId="2340123890" sldId="296"/>
            <ac:grpSpMk id="14" creationId="{6568AAF9-E522-971E-DE82-52C8E5D8D243}"/>
          </ac:grpSpMkLst>
        </pc:grpChg>
        <pc:grpChg chg="add del mod">
          <ac:chgData name="Niranjan Cholendiran" userId="993aedeb-ae52-459d-8c79-f08198f96874" providerId="ADAL" clId="{3BBA3D5E-265D-458D-8E4D-E0A372344D85}" dt="2023-12-17T19:20:09.085" v="15377" actId="478"/>
          <ac:grpSpMkLst>
            <pc:docMk/>
            <pc:sldMk cId="2340123890" sldId="296"/>
            <ac:grpSpMk id="22" creationId="{7E194041-B48F-9AB3-7B00-12F1DBFDB863}"/>
          </ac:grpSpMkLst>
        </pc:grpChg>
        <pc:grpChg chg="mod">
          <ac:chgData name="Niranjan Cholendiran" userId="993aedeb-ae52-459d-8c79-f08198f96874" providerId="ADAL" clId="{3BBA3D5E-265D-458D-8E4D-E0A372344D85}" dt="2023-12-17T19:20:05.621" v="15376" actId="571"/>
          <ac:grpSpMkLst>
            <pc:docMk/>
            <pc:sldMk cId="2340123890" sldId="296"/>
            <ac:grpSpMk id="23" creationId="{E7B87F6D-CDA0-EEBB-C150-040F032DE7F9}"/>
          </ac:grpSpMkLst>
        </pc:grpChg>
        <pc:grpChg chg="add del mod">
          <ac:chgData name="Niranjan Cholendiran" userId="993aedeb-ae52-459d-8c79-f08198f96874" providerId="ADAL" clId="{3BBA3D5E-265D-458D-8E4D-E0A372344D85}" dt="2023-12-17T19:20:09.085" v="15377" actId="478"/>
          <ac:grpSpMkLst>
            <pc:docMk/>
            <pc:sldMk cId="2340123890" sldId="296"/>
            <ac:grpSpMk id="32" creationId="{16A10FF0-1F0A-9845-6CEF-7763B1EE39C5}"/>
          </ac:grpSpMkLst>
        </pc:grpChg>
        <pc:graphicFrameChg chg="mod">
          <ac:chgData name="Niranjan Cholendiran" userId="993aedeb-ae52-459d-8c79-f08198f96874" providerId="ADAL" clId="{3BBA3D5E-265D-458D-8E4D-E0A372344D85}" dt="2023-12-17T19:20:27.574" v="15448" actId="1037"/>
          <ac:graphicFrameMkLst>
            <pc:docMk/>
            <pc:sldMk cId="2340123890" sldId="296"/>
            <ac:graphicFrameMk id="18" creationId="{BC487E69-4ACF-E880-F329-99E4EF6B2F0B}"/>
          </ac:graphicFrameMkLst>
        </pc:graphicFrameChg>
        <pc:picChg chg="del">
          <ac:chgData name="Niranjan Cholendiran" userId="993aedeb-ae52-459d-8c79-f08198f96874" providerId="ADAL" clId="{3BBA3D5E-265D-458D-8E4D-E0A372344D85}" dt="2023-12-17T19:20:02.086" v="15375" actId="478"/>
          <ac:picMkLst>
            <pc:docMk/>
            <pc:sldMk cId="2340123890" sldId="296"/>
            <ac:picMk id="6" creationId="{1A75BBB1-75A1-24EF-CBC0-32909FDDE933}"/>
          </ac:picMkLst>
        </pc:picChg>
        <pc:picChg chg="mod">
          <ac:chgData name="Niranjan Cholendiran" userId="993aedeb-ae52-459d-8c79-f08198f96874" providerId="ADAL" clId="{3BBA3D5E-265D-458D-8E4D-E0A372344D85}" dt="2023-12-17T19:20:05.621" v="15376" actId="571"/>
          <ac:picMkLst>
            <pc:docMk/>
            <pc:sldMk cId="2340123890" sldId="296"/>
            <ac:picMk id="25" creationId="{CC8C94D2-404B-9F57-DF6D-F12C7E4835F2}"/>
          </ac:picMkLst>
        </pc:picChg>
        <pc:picChg chg="mod">
          <ac:chgData name="Niranjan Cholendiran" userId="993aedeb-ae52-459d-8c79-f08198f96874" providerId="ADAL" clId="{3BBA3D5E-265D-458D-8E4D-E0A372344D85}" dt="2023-12-17T19:20:05.621" v="15376" actId="571"/>
          <ac:picMkLst>
            <pc:docMk/>
            <pc:sldMk cId="2340123890" sldId="296"/>
            <ac:picMk id="26" creationId="{EAE6EC3A-D6E7-04AE-36A9-4E78A02EC2BD}"/>
          </ac:picMkLst>
        </pc:picChg>
        <pc:picChg chg="mod">
          <ac:chgData name="Niranjan Cholendiran" userId="993aedeb-ae52-459d-8c79-f08198f96874" providerId="ADAL" clId="{3BBA3D5E-265D-458D-8E4D-E0A372344D85}" dt="2023-12-17T19:20:05.621" v="15376" actId="571"/>
          <ac:picMkLst>
            <pc:docMk/>
            <pc:sldMk cId="2340123890" sldId="296"/>
            <ac:picMk id="33" creationId="{94341FE8-C40E-3E65-E8A6-B1C5B645D593}"/>
          </ac:picMkLst>
        </pc:picChg>
      </pc:sldChg>
      <pc:sldChg chg="new del">
        <pc:chgData name="Niranjan Cholendiran" userId="993aedeb-ae52-459d-8c79-f08198f96874" providerId="ADAL" clId="{3BBA3D5E-265D-458D-8E4D-E0A372344D85}" dt="2023-12-17T23:15:51.721" v="18069" actId="680"/>
        <pc:sldMkLst>
          <pc:docMk/>
          <pc:sldMk cId="495933125" sldId="297"/>
        </pc:sldMkLst>
      </pc:sldChg>
      <pc:sldChg chg="addSp delSp modSp add del mod">
        <pc:chgData name="Niranjan Cholendiran" userId="993aedeb-ae52-459d-8c79-f08198f96874" providerId="ADAL" clId="{3BBA3D5E-265D-458D-8E4D-E0A372344D85}" dt="2023-12-17T20:51:32.801" v="17776" actId="47"/>
        <pc:sldMkLst>
          <pc:docMk/>
          <pc:sldMk cId="1112465601" sldId="297"/>
        </pc:sldMkLst>
        <pc:spChg chg="del">
          <ac:chgData name="Niranjan Cholendiran" userId="993aedeb-ae52-459d-8c79-f08198f96874" providerId="ADAL" clId="{3BBA3D5E-265D-458D-8E4D-E0A372344D85}" dt="2023-12-17T20:50:42.950" v="17558" actId="478"/>
          <ac:spMkLst>
            <pc:docMk/>
            <pc:sldMk cId="1112465601" sldId="297"/>
            <ac:spMk id="3" creationId="{DF1FD94C-1F5E-FF39-89F9-EE0D59DDBC9C}"/>
          </ac:spMkLst>
        </pc:spChg>
        <pc:spChg chg="add mod">
          <ac:chgData name="Niranjan Cholendiran" userId="993aedeb-ae52-459d-8c79-f08198f96874" providerId="ADAL" clId="{3BBA3D5E-265D-458D-8E4D-E0A372344D85}" dt="2023-12-17T20:50:47.512" v="17561"/>
          <ac:spMkLst>
            <pc:docMk/>
            <pc:sldMk cId="1112465601" sldId="297"/>
            <ac:spMk id="6" creationId="{C1D85D4A-FFBC-E74F-6105-A7B0FC6C8000}"/>
          </ac:spMkLst>
        </pc:spChg>
        <pc:spChg chg="mod">
          <ac:chgData name="Niranjan Cholendiran" userId="993aedeb-ae52-459d-8c79-f08198f96874" providerId="ADAL" clId="{3BBA3D5E-265D-458D-8E4D-E0A372344D85}" dt="2023-12-17T20:50:47.512" v="17561"/>
          <ac:spMkLst>
            <pc:docMk/>
            <pc:sldMk cId="1112465601" sldId="297"/>
            <ac:spMk id="8" creationId="{D7D74B3F-6FB7-6143-C014-B26565F8C358}"/>
          </ac:spMkLst>
        </pc:spChg>
        <pc:spChg chg="add mod">
          <ac:chgData name="Niranjan Cholendiran" userId="993aedeb-ae52-459d-8c79-f08198f96874" providerId="ADAL" clId="{3BBA3D5E-265D-458D-8E4D-E0A372344D85}" dt="2023-12-17T20:50:47.512" v="17561"/>
          <ac:spMkLst>
            <pc:docMk/>
            <pc:sldMk cId="1112465601" sldId="297"/>
            <ac:spMk id="12" creationId="{3D158BA8-EE82-AF35-B9B0-70503452BFAD}"/>
          </ac:spMkLst>
        </pc:spChg>
        <pc:spChg chg="mod">
          <ac:chgData name="Niranjan Cholendiran" userId="993aedeb-ae52-459d-8c79-f08198f96874" providerId="ADAL" clId="{3BBA3D5E-265D-458D-8E4D-E0A372344D85}" dt="2023-12-17T20:50:47.512" v="17561"/>
          <ac:spMkLst>
            <pc:docMk/>
            <pc:sldMk cId="1112465601" sldId="297"/>
            <ac:spMk id="15" creationId="{940BC45E-A13A-71BB-3AEB-3CBB69FADBCA}"/>
          </ac:spMkLst>
        </pc:spChg>
        <pc:grpChg chg="add mod">
          <ac:chgData name="Niranjan Cholendiran" userId="993aedeb-ae52-459d-8c79-f08198f96874" providerId="ADAL" clId="{3BBA3D5E-265D-458D-8E4D-E0A372344D85}" dt="2023-12-17T20:50:47.512" v="17561"/>
          <ac:grpSpMkLst>
            <pc:docMk/>
            <pc:sldMk cId="1112465601" sldId="297"/>
            <ac:grpSpMk id="7" creationId="{E17000B7-623F-2F55-A2DB-3E4BCB902F55}"/>
          </ac:grpSpMkLst>
        </pc:grpChg>
        <pc:grpChg chg="add mod">
          <ac:chgData name="Niranjan Cholendiran" userId="993aedeb-ae52-459d-8c79-f08198f96874" providerId="ADAL" clId="{3BBA3D5E-265D-458D-8E4D-E0A372344D85}" dt="2023-12-17T20:50:47.512" v="17561"/>
          <ac:grpSpMkLst>
            <pc:docMk/>
            <pc:sldMk cId="1112465601" sldId="297"/>
            <ac:grpSpMk id="13" creationId="{C8F9FE46-7B25-403C-D9E9-7D75B0610CD4}"/>
          </ac:grpSpMkLst>
        </pc:grpChg>
        <pc:picChg chg="add mod">
          <ac:chgData name="Niranjan Cholendiran" userId="993aedeb-ae52-459d-8c79-f08198f96874" providerId="ADAL" clId="{3BBA3D5E-265D-458D-8E4D-E0A372344D85}" dt="2023-12-17T20:50:47.512" v="17561"/>
          <ac:picMkLst>
            <pc:docMk/>
            <pc:sldMk cId="1112465601" sldId="297"/>
            <ac:picMk id="4" creationId="{F91C644B-628A-F33B-52B5-5E313A53D434}"/>
          </ac:picMkLst>
        </pc:picChg>
        <pc:picChg chg="add mod">
          <ac:chgData name="Niranjan Cholendiran" userId="993aedeb-ae52-459d-8c79-f08198f96874" providerId="ADAL" clId="{3BBA3D5E-265D-458D-8E4D-E0A372344D85}" dt="2023-12-17T20:50:47.512" v="17561"/>
          <ac:picMkLst>
            <pc:docMk/>
            <pc:sldMk cId="1112465601" sldId="297"/>
            <ac:picMk id="5" creationId="{912BF644-8A07-29E0-7C2E-8C8929A99921}"/>
          </ac:picMkLst>
        </pc:picChg>
        <pc:picChg chg="mod">
          <ac:chgData name="Niranjan Cholendiran" userId="993aedeb-ae52-459d-8c79-f08198f96874" providerId="ADAL" clId="{3BBA3D5E-265D-458D-8E4D-E0A372344D85}" dt="2023-12-17T20:50:47.512" v="17561"/>
          <ac:picMkLst>
            <pc:docMk/>
            <pc:sldMk cId="1112465601" sldId="297"/>
            <ac:picMk id="9" creationId="{F62125DF-5984-432B-5EA1-77331B811754}"/>
          </ac:picMkLst>
        </pc:picChg>
        <pc:picChg chg="add mod">
          <ac:chgData name="Niranjan Cholendiran" userId="993aedeb-ae52-459d-8c79-f08198f96874" providerId="ADAL" clId="{3BBA3D5E-265D-458D-8E4D-E0A372344D85}" dt="2023-12-17T20:50:47.512" v="17561"/>
          <ac:picMkLst>
            <pc:docMk/>
            <pc:sldMk cId="1112465601" sldId="297"/>
            <ac:picMk id="10" creationId="{F4DB7EAB-5B84-206D-B01A-637938EDC288}"/>
          </ac:picMkLst>
        </pc:picChg>
        <pc:picChg chg="del">
          <ac:chgData name="Niranjan Cholendiran" userId="993aedeb-ae52-459d-8c79-f08198f96874" providerId="ADAL" clId="{3BBA3D5E-265D-458D-8E4D-E0A372344D85}" dt="2023-12-17T20:50:45.304" v="17559" actId="478"/>
          <ac:picMkLst>
            <pc:docMk/>
            <pc:sldMk cId="1112465601" sldId="297"/>
            <ac:picMk id="11" creationId="{8CD4D75C-E9F3-86BF-FC77-3F02A7610F33}"/>
          </ac:picMkLst>
        </pc:picChg>
        <pc:picChg chg="del">
          <ac:chgData name="Niranjan Cholendiran" userId="993aedeb-ae52-459d-8c79-f08198f96874" providerId="ADAL" clId="{3BBA3D5E-265D-458D-8E4D-E0A372344D85}" dt="2023-12-17T20:50:47.048" v="17560" actId="478"/>
          <ac:picMkLst>
            <pc:docMk/>
            <pc:sldMk cId="1112465601" sldId="297"/>
            <ac:picMk id="14" creationId="{8B25D0B6-544B-CB08-F0A7-B04F3E4ECC8A}"/>
          </ac:picMkLst>
        </pc:picChg>
        <pc:picChg chg="mod">
          <ac:chgData name="Niranjan Cholendiran" userId="993aedeb-ae52-459d-8c79-f08198f96874" providerId="ADAL" clId="{3BBA3D5E-265D-458D-8E4D-E0A372344D85}" dt="2023-12-17T20:50:47.512" v="17561"/>
          <ac:picMkLst>
            <pc:docMk/>
            <pc:sldMk cId="1112465601" sldId="297"/>
            <ac:picMk id="16" creationId="{EA76CFBB-8407-57E2-AB26-8F2507281256}"/>
          </ac:picMkLst>
        </pc:picChg>
        <pc:picChg chg="add mod">
          <ac:chgData name="Niranjan Cholendiran" userId="993aedeb-ae52-459d-8c79-f08198f96874" providerId="ADAL" clId="{3BBA3D5E-265D-458D-8E4D-E0A372344D85}" dt="2023-12-17T20:50:47.512" v="17561"/>
          <ac:picMkLst>
            <pc:docMk/>
            <pc:sldMk cId="1112465601" sldId="297"/>
            <ac:picMk id="17" creationId="{19CF9C70-8A69-1611-BE60-DE3B509E4A61}"/>
          </ac:picMkLst>
        </pc:picChg>
      </pc:sldChg>
      <pc:sldChg chg="delSp modSp add mod">
        <pc:chgData name="Niranjan Cholendiran" userId="993aedeb-ae52-459d-8c79-f08198f96874" providerId="ADAL" clId="{3BBA3D5E-265D-458D-8E4D-E0A372344D85}" dt="2023-12-17T23:17:07.400" v="18084" actId="20577"/>
        <pc:sldMkLst>
          <pc:docMk/>
          <pc:sldMk cId="3569696602" sldId="297"/>
        </pc:sldMkLst>
        <pc:spChg chg="mod">
          <ac:chgData name="Niranjan Cholendiran" userId="993aedeb-ae52-459d-8c79-f08198f96874" providerId="ADAL" clId="{3BBA3D5E-265D-458D-8E4D-E0A372344D85}" dt="2023-12-17T23:17:07.400" v="18084" actId="20577"/>
          <ac:spMkLst>
            <pc:docMk/>
            <pc:sldMk cId="3569696602" sldId="297"/>
            <ac:spMk id="2" creationId="{D8F52186-9BAE-D241-842A-8C45BD44ABD3}"/>
          </ac:spMkLst>
        </pc:spChg>
        <pc:spChg chg="del">
          <ac:chgData name="Niranjan Cholendiran" userId="993aedeb-ae52-459d-8c79-f08198f96874" providerId="ADAL" clId="{3BBA3D5E-265D-458D-8E4D-E0A372344D85}" dt="2023-12-17T23:15:57.596" v="18071" actId="478"/>
          <ac:spMkLst>
            <pc:docMk/>
            <pc:sldMk cId="3569696602" sldId="297"/>
            <ac:spMk id="3" creationId="{DF1FD94C-1F5E-FF39-89F9-EE0D59DDBC9C}"/>
          </ac:spMkLst>
        </pc:spChg>
        <pc:picChg chg="del">
          <ac:chgData name="Niranjan Cholendiran" userId="993aedeb-ae52-459d-8c79-f08198f96874" providerId="ADAL" clId="{3BBA3D5E-265D-458D-8E4D-E0A372344D85}" dt="2023-12-17T23:15:57.596" v="18071" actId="478"/>
          <ac:picMkLst>
            <pc:docMk/>
            <pc:sldMk cId="3569696602" sldId="297"/>
            <ac:picMk id="11" creationId="{8CD4D75C-E9F3-86BF-FC77-3F02A7610F33}"/>
          </ac:picMkLst>
        </pc:picChg>
        <pc:picChg chg="del">
          <ac:chgData name="Niranjan Cholendiran" userId="993aedeb-ae52-459d-8c79-f08198f96874" providerId="ADAL" clId="{3BBA3D5E-265D-458D-8E4D-E0A372344D85}" dt="2023-12-17T23:16:00.233" v="18072" actId="478"/>
          <ac:picMkLst>
            <pc:docMk/>
            <pc:sldMk cId="3569696602" sldId="297"/>
            <ac:picMk id="14" creationId="{8B25D0B6-544B-CB08-F0A7-B04F3E4ECC8A}"/>
          </ac:picMkLst>
        </pc:picChg>
      </pc:sldChg>
      <pc:sldChg chg="addSp delSp modSp add mod ord">
        <pc:chgData name="Niranjan Cholendiran" userId="993aedeb-ae52-459d-8c79-f08198f96874" providerId="ADAL" clId="{3BBA3D5E-265D-458D-8E4D-E0A372344D85}" dt="2023-12-18T01:54:42.493" v="18201"/>
        <pc:sldMkLst>
          <pc:docMk/>
          <pc:sldMk cId="3895119426" sldId="299"/>
        </pc:sldMkLst>
        <pc:picChg chg="add mod">
          <ac:chgData name="Niranjan Cholendiran" userId="993aedeb-ae52-459d-8c79-f08198f96874" providerId="ADAL" clId="{3BBA3D5E-265D-458D-8E4D-E0A372344D85}" dt="2023-12-18T01:54:15.138" v="18198" actId="1036"/>
          <ac:picMkLst>
            <pc:docMk/>
            <pc:sldMk cId="3895119426" sldId="299"/>
            <ac:picMk id="4" creationId="{6F0425C8-32DD-5DD7-2FD9-AEA26EEB819F}"/>
          </ac:picMkLst>
        </pc:picChg>
        <pc:picChg chg="add mod">
          <ac:chgData name="Niranjan Cholendiran" userId="993aedeb-ae52-459d-8c79-f08198f96874" providerId="ADAL" clId="{3BBA3D5E-265D-458D-8E4D-E0A372344D85}" dt="2023-12-18T01:54:25.665" v="18199" actId="1076"/>
          <ac:picMkLst>
            <pc:docMk/>
            <pc:sldMk cId="3895119426" sldId="299"/>
            <ac:picMk id="7" creationId="{725E63A3-B7C3-31CB-D8AF-5F7ABDEA62A4}"/>
          </ac:picMkLst>
        </pc:picChg>
        <pc:picChg chg="del mod">
          <ac:chgData name="Niranjan Cholendiran" userId="993aedeb-ae52-459d-8c79-f08198f96874" providerId="ADAL" clId="{3BBA3D5E-265D-458D-8E4D-E0A372344D85}" dt="2023-12-18T01:54:09.955" v="18182" actId="478"/>
          <ac:picMkLst>
            <pc:docMk/>
            <pc:sldMk cId="3895119426" sldId="299"/>
            <ac:picMk id="18" creationId="{EF4CEF1D-DCDD-A7FC-905B-F951DBE00F00}"/>
          </ac:picMkLst>
        </pc:picChg>
      </pc:sldChg>
      <pc:sldChg chg="addSp delSp modSp add del mod ord setBg">
        <pc:chgData name="Niranjan Cholendiran" userId="993aedeb-ae52-459d-8c79-f08198f96874" providerId="ADAL" clId="{3BBA3D5E-265D-458D-8E4D-E0A372344D85}" dt="2023-12-18T18:17:54.031" v="18314" actId="47"/>
        <pc:sldMkLst>
          <pc:docMk/>
          <pc:sldMk cId="2405563976" sldId="300"/>
        </pc:sldMkLst>
        <pc:spChg chg="del">
          <ac:chgData name="Niranjan Cholendiran" userId="993aedeb-ae52-459d-8c79-f08198f96874" providerId="ADAL" clId="{3BBA3D5E-265D-458D-8E4D-E0A372344D85}" dt="2023-12-18T18:12:42.323" v="18267" actId="478"/>
          <ac:spMkLst>
            <pc:docMk/>
            <pc:sldMk cId="2405563976" sldId="300"/>
            <ac:spMk id="2" creationId="{D8F52186-9BAE-D241-842A-8C45BD44ABD3}"/>
          </ac:spMkLst>
        </pc:spChg>
        <pc:spChg chg="add del mod">
          <ac:chgData name="Niranjan Cholendiran" userId="993aedeb-ae52-459d-8c79-f08198f96874" providerId="ADAL" clId="{3BBA3D5E-265D-458D-8E4D-E0A372344D85}" dt="2023-12-18T18:12:44.408" v="18268" actId="478"/>
          <ac:spMkLst>
            <pc:docMk/>
            <pc:sldMk cId="2405563976" sldId="300"/>
            <ac:spMk id="17" creationId="{EE8ADA24-060B-6B64-62B2-93BBFA1F1EFD}"/>
          </ac:spMkLst>
        </pc:spChg>
        <pc:spChg chg="mod">
          <ac:chgData name="Niranjan Cholendiran" userId="993aedeb-ae52-459d-8c79-f08198f96874" providerId="ADAL" clId="{3BBA3D5E-265D-458D-8E4D-E0A372344D85}" dt="2023-12-18T18:15:41.478" v="18307" actId="2085"/>
          <ac:spMkLst>
            <pc:docMk/>
            <pc:sldMk cId="2405563976" sldId="300"/>
            <ac:spMk id="18" creationId="{7A216765-5E38-0590-0EBB-25152149EA13}"/>
          </ac:spMkLst>
        </pc:spChg>
        <pc:spChg chg="mod">
          <ac:chgData name="Niranjan Cholendiran" userId="993aedeb-ae52-459d-8c79-f08198f96874" providerId="ADAL" clId="{3BBA3D5E-265D-458D-8E4D-E0A372344D85}" dt="2023-12-18T18:15:12.055" v="18303" actId="208"/>
          <ac:spMkLst>
            <pc:docMk/>
            <pc:sldMk cId="2405563976" sldId="300"/>
            <ac:spMk id="32" creationId="{DE1ACB27-10C5-36B4-6263-2CF094C31DAE}"/>
          </ac:spMkLst>
        </pc:spChg>
        <pc:spChg chg="mod">
          <ac:chgData name="Niranjan Cholendiran" userId="993aedeb-ae52-459d-8c79-f08198f96874" providerId="ADAL" clId="{3BBA3D5E-265D-458D-8E4D-E0A372344D85}" dt="2023-12-18T18:15:12.055" v="18303" actId="208"/>
          <ac:spMkLst>
            <pc:docMk/>
            <pc:sldMk cId="2405563976" sldId="300"/>
            <ac:spMk id="55" creationId="{1C924E54-A02D-9C2E-9B65-750C0D951B69}"/>
          </ac:spMkLst>
        </pc:spChg>
        <pc:spChg chg="mod">
          <ac:chgData name="Niranjan Cholendiran" userId="993aedeb-ae52-459d-8c79-f08198f96874" providerId="ADAL" clId="{3BBA3D5E-265D-458D-8E4D-E0A372344D85}" dt="2023-12-18T18:15:12.055" v="18303" actId="208"/>
          <ac:spMkLst>
            <pc:docMk/>
            <pc:sldMk cId="2405563976" sldId="300"/>
            <ac:spMk id="57" creationId="{A6DAF973-0F54-A10C-9569-35A44C131587}"/>
          </ac:spMkLst>
        </pc:spChg>
        <pc:spChg chg="mod">
          <ac:chgData name="Niranjan Cholendiran" userId="993aedeb-ae52-459d-8c79-f08198f96874" providerId="ADAL" clId="{3BBA3D5E-265D-458D-8E4D-E0A372344D85}" dt="2023-12-18T18:14:54.009" v="18302" actId="208"/>
          <ac:spMkLst>
            <pc:docMk/>
            <pc:sldMk cId="2405563976" sldId="300"/>
            <ac:spMk id="75" creationId="{BFAC2BAE-8F79-887A-A617-35AECEA6C694}"/>
          </ac:spMkLst>
        </pc:spChg>
        <pc:spChg chg="mod">
          <ac:chgData name="Niranjan Cholendiran" userId="993aedeb-ae52-459d-8c79-f08198f96874" providerId="ADAL" clId="{3BBA3D5E-265D-458D-8E4D-E0A372344D85}" dt="2023-12-18T18:14:54.009" v="18302" actId="208"/>
          <ac:spMkLst>
            <pc:docMk/>
            <pc:sldMk cId="2405563976" sldId="300"/>
            <ac:spMk id="76" creationId="{19A80314-7891-03B8-D9D2-250A02343DB9}"/>
          </ac:spMkLst>
        </pc:spChg>
        <pc:spChg chg="mod">
          <ac:chgData name="Niranjan Cholendiran" userId="993aedeb-ae52-459d-8c79-f08198f96874" providerId="ADAL" clId="{3BBA3D5E-265D-458D-8E4D-E0A372344D85}" dt="2023-12-18T18:14:54.009" v="18302" actId="208"/>
          <ac:spMkLst>
            <pc:docMk/>
            <pc:sldMk cId="2405563976" sldId="300"/>
            <ac:spMk id="77" creationId="{C2CABCB4-5381-7CB8-AD2B-FFA8EE801EE1}"/>
          </ac:spMkLst>
        </pc:spChg>
        <pc:spChg chg="mod">
          <ac:chgData name="Niranjan Cholendiran" userId="993aedeb-ae52-459d-8c79-f08198f96874" providerId="ADAL" clId="{3BBA3D5E-265D-458D-8E4D-E0A372344D85}" dt="2023-12-18T18:14:54.009" v="18302" actId="208"/>
          <ac:spMkLst>
            <pc:docMk/>
            <pc:sldMk cId="2405563976" sldId="300"/>
            <ac:spMk id="82" creationId="{FBFB1099-774D-84CE-A850-B6340A5050E6}"/>
          </ac:spMkLst>
        </pc:spChg>
        <pc:spChg chg="mod">
          <ac:chgData name="Niranjan Cholendiran" userId="993aedeb-ae52-459d-8c79-f08198f96874" providerId="ADAL" clId="{3BBA3D5E-265D-458D-8E4D-E0A372344D85}" dt="2023-12-18T18:14:54.009" v="18302" actId="208"/>
          <ac:spMkLst>
            <pc:docMk/>
            <pc:sldMk cId="2405563976" sldId="300"/>
            <ac:spMk id="84" creationId="{932176D6-D651-B5C8-DC81-1790B4C3ACDD}"/>
          </ac:spMkLst>
        </pc:spChg>
        <pc:spChg chg="mod">
          <ac:chgData name="Niranjan Cholendiran" userId="993aedeb-ae52-459d-8c79-f08198f96874" providerId="ADAL" clId="{3BBA3D5E-265D-458D-8E4D-E0A372344D85}" dt="2023-12-18T18:14:54.009" v="18302" actId="208"/>
          <ac:spMkLst>
            <pc:docMk/>
            <pc:sldMk cId="2405563976" sldId="300"/>
            <ac:spMk id="87" creationId="{DEDB3E31-1352-B02A-7E44-FCDB7048C23B}"/>
          </ac:spMkLst>
        </pc:spChg>
        <pc:spChg chg="mod">
          <ac:chgData name="Niranjan Cholendiran" userId="993aedeb-ae52-459d-8c79-f08198f96874" providerId="ADAL" clId="{3BBA3D5E-265D-458D-8E4D-E0A372344D85}" dt="2023-12-18T18:14:54.009" v="18302" actId="208"/>
          <ac:spMkLst>
            <pc:docMk/>
            <pc:sldMk cId="2405563976" sldId="300"/>
            <ac:spMk id="89" creationId="{BDDEC0FB-615A-ACA1-24E9-FBC746A5E772}"/>
          </ac:spMkLst>
        </pc:spChg>
        <pc:spChg chg="mod">
          <ac:chgData name="Niranjan Cholendiran" userId="993aedeb-ae52-459d-8c79-f08198f96874" providerId="ADAL" clId="{3BBA3D5E-265D-458D-8E4D-E0A372344D85}" dt="2023-12-18T18:15:12.055" v="18303" actId="208"/>
          <ac:spMkLst>
            <pc:docMk/>
            <pc:sldMk cId="2405563976" sldId="300"/>
            <ac:spMk id="94" creationId="{BC0719D1-1AB1-EA54-D80A-25B7B9C6604D}"/>
          </ac:spMkLst>
        </pc:spChg>
        <pc:spChg chg="mod">
          <ac:chgData name="Niranjan Cholendiran" userId="993aedeb-ae52-459d-8c79-f08198f96874" providerId="ADAL" clId="{3BBA3D5E-265D-458D-8E4D-E0A372344D85}" dt="2023-12-18T18:15:44.594" v="18308" actId="2085"/>
          <ac:spMkLst>
            <pc:docMk/>
            <pc:sldMk cId="2405563976" sldId="300"/>
            <ac:spMk id="95" creationId="{01DE842D-E506-FF79-61AF-1C1E0D0B6398}"/>
          </ac:spMkLst>
        </pc:spChg>
        <pc:spChg chg="mod">
          <ac:chgData name="Niranjan Cholendiran" userId="993aedeb-ae52-459d-8c79-f08198f96874" providerId="ADAL" clId="{3BBA3D5E-265D-458D-8E4D-E0A372344D85}" dt="2023-12-18T18:15:12.055" v="18303" actId="208"/>
          <ac:spMkLst>
            <pc:docMk/>
            <pc:sldMk cId="2405563976" sldId="300"/>
            <ac:spMk id="96" creationId="{DAF73F43-046E-76FE-F81B-6F24F3BA5340}"/>
          </ac:spMkLst>
        </pc:spChg>
        <pc:spChg chg="mod">
          <ac:chgData name="Niranjan Cholendiran" userId="993aedeb-ae52-459d-8c79-f08198f96874" providerId="ADAL" clId="{3BBA3D5E-265D-458D-8E4D-E0A372344D85}" dt="2023-12-18T18:15:20.428" v="18304" actId="2085"/>
          <ac:spMkLst>
            <pc:docMk/>
            <pc:sldMk cId="2405563976" sldId="300"/>
            <ac:spMk id="99" creationId="{F5227E21-8419-2CF4-3BB1-8C88CDE1F521}"/>
          </ac:spMkLst>
        </pc:spChg>
        <pc:spChg chg="mod">
          <ac:chgData name="Niranjan Cholendiran" userId="993aedeb-ae52-459d-8c79-f08198f96874" providerId="ADAL" clId="{3BBA3D5E-265D-458D-8E4D-E0A372344D85}" dt="2023-12-18T18:15:12.055" v="18303" actId="208"/>
          <ac:spMkLst>
            <pc:docMk/>
            <pc:sldMk cId="2405563976" sldId="300"/>
            <ac:spMk id="102" creationId="{F423C27E-7575-E0D8-38A0-AF0F6861F821}"/>
          </ac:spMkLst>
        </pc:spChg>
        <pc:spChg chg="mod">
          <ac:chgData name="Niranjan Cholendiran" userId="993aedeb-ae52-459d-8c79-f08198f96874" providerId="ADAL" clId="{3BBA3D5E-265D-458D-8E4D-E0A372344D85}" dt="2023-12-18T18:16:01.716" v="18311" actId="2085"/>
          <ac:spMkLst>
            <pc:docMk/>
            <pc:sldMk cId="2405563976" sldId="300"/>
            <ac:spMk id="103" creationId="{E0CBA33F-8FB6-CFAB-5090-A108AA681692}"/>
          </ac:spMkLst>
        </pc:spChg>
        <pc:spChg chg="mod">
          <ac:chgData name="Niranjan Cholendiran" userId="993aedeb-ae52-459d-8c79-f08198f96874" providerId="ADAL" clId="{3BBA3D5E-265D-458D-8E4D-E0A372344D85}" dt="2023-12-18T18:15:29.260" v="18305" actId="208"/>
          <ac:spMkLst>
            <pc:docMk/>
            <pc:sldMk cId="2405563976" sldId="300"/>
            <ac:spMk id="104" creationId="{A94BB205-361F-6A79-3320-09EE0367E533}"/>
          </ac:spMkLst>
        </pc:spChg>
        <pc:spChg chg="mod">
          <ac:chgData name="Niranjan Cholendiran" userId="993aedeb-ae52-459d-8c79-f08198f96874" providerId="ADAL" clId="{3BBA3D5E-265D-458D-8E4D-E0A372344D85}" dt="2023-12-18T18:15:36.078" v="18306" actId="2085"/>
          <ac:spMkLst>
            <pc:docMk/>
            <pc:sldMk cId="2405563976" sldId="300"/>
            <ac:spMk id="105" creationId="{314C4EA3-32F6-49AB-BE7C-94B0F75DD6FF}"/>
          </ac:spMkLst>
        </pc:spChg>
        <pc:spChg chg="mod">
          <ac:chgData name="Niranjan Cholendiran" userId="993aedeb-ae52-459d-8c79-f08198f96874" providerId="ADAL" clId="{3BBA3D5E-265D-458D-8E4D-E0A372344D85}" dt="2023-12-18T18:15:29.260" v="18305" actId="208"/>
          <ac:spMkLst>
            <pc:docMk/>
            <pc:sldMk cId="2405563976" sldId="300"/>
            <ac:spMk id="108" creationId="{C9DDF131-4271-550C-48E1-9278E3A60105}"/>
          </ac:spMkLst>
        </pc:spChg>
        <pc:spChg chg="mod">
          <ac:chgData name="Niranjan Cholendiran" userId="993aedeb-ae52-459d-8c79-f08198f96874" providerId="ADAL" clId="{3BBA3D5E-265D-458D-8E4D-E0A372344D85}" dt="2023-12-18T18:16:09.938" v="18312" actId="2085"/>
          <ac:spMkLst>
            <pc:docMk/>
            <pc:sldMk cId="2405563976" sldId="300"/>
            <ac:spMk id="109" creationId="{317DB816-3E49-E365-562B-B214273E52B4}"/>
          </ac:spMkLst>
        </pc:spChg>
        <pc:grpChg chg="mod">
          <ac:chgData name="Niranjan Cholendiran" userId="993aedeb-ae52-459d-8c79-f08198f96874" providerId="ADAL" clId="{3BBA3D5E-265D-458D-8E4D-E0A372344D85}" dt="2023-12-18T18:13:15.806" v="18293" actId="1036"/>
          <ac:grpSpMkLst>
            <pc:docMk/>
            <pc:sldMk cId="2405563976" sldId="300"/>
            <ac:grpSpMk id="3" creationId="{2DA66070-3C5C-5A3A-C276-8222CF81C7A5}"/>
          </ac:grpSpMkLst>
        </pc:grpChg>
        <pc:grpChg chg="mod">
          <ac:chgData name="Niranjan Cholendiran" userId="993aedeb-ae52-459d-8c79-f08198f96874" providerId="ADAL" clId="{3BBA3D5E-265D-458D-8E4D-E0A372344D85}" dt="2023-12-18T18:13:15.806" v="18293" actId="1036"/>
          <ac:grpSpMkLst>
            <pc:docMk/>
            <pc:sldMk cId="2405563976" sldId="300"/>
            <ac:grpSpMk id="4" creationId="{FE03CF3E-AD8F-FE0C-C5FE-9C5BA7346E73}"/>
          </ac:grpSpMkLst>
        </pc:grpChg>
        <pc:grpChg chg="mod">
          <ac:chgData name="Niranjan Cholendiran" userId="993aedeb-ae52-459d-8c79-f08198f96874" providerId="ADAL" clId="{3BBA3D5E-265D-458D-8E4D-E0A372344D85}" dt="2023-12-18T18:13:15.806" v="18293" actId="1036"/>
          <ac:grpSpMkLst>
            <pc:docMk/>
            <pc:sldMk cId="2405563976" sldId="300"/>
            <ac:grpSpMk id="6" creationId="{388ECA79-36DC-A57D-C207-35361C298E32}"/>
          </ac:grpSpMkLst>
        </pc:grpChg>
        <pc:grpChg chg="mod">
          <ac:chgData name="Niranjan Cholendiran" userId="993aedeb-ae52-459d-8c79-f08198f96874" providerId="ADAL" clId="{3BBA3D5E-265D-458D-8E4D-E0A372344D85}" dt="2023-12-18T18:13:15.806" v="18293" actId="1036"/>
          <ac:grpSpMkLst>
            <pc:docMk/>
            <pc:sldMk cId="2405563976" sldId="300"/>
            <ac:grpSpMk id="8" creationId="{EAFF63E4-6654-B6A1-61F1-C98584E82697}"/>
          </ac:grpSpMkLst>
        </pc:grpChg>
        <pc:grpChg chg="mod">
          <ac:chgData name="Niranjan Cholendiran" userId="993aedeb-ae52-459d-8c79-f08198f96874" providerId="ADAL" clId="{3BBA3D5E-265D-458D-8E4D-E0A372344D85}" dt="2023-12-18T18:13:15.806" v="18293" actId="1036"/>
          <ac:grpSpMkLst>
            <pc:docMk/>
            <pc:sldMk cId="2405563976" sldId="300"/>
            <ac:grpSpMk id="10" creationId="{275F305B-2EF3-C1D1-F488-ABE9A68CD8FE}"/>
          </ac:grpSpMkLst>
        </pc:grpChg>
        <pc:grpChg chg="mod">
          <ac:chgData name="Niranjan Cholendiran" userId="993aedeb-ae52-459d-8c79-f08198f96874" providerId="ADAL" clId="{3BBA3D5E-265D-458D-8E4D-E0A372344D85}" dt="2023-12-18T18:13:15.806" v="18293" actId="1036"/>
          <ac:grpSpMkLst>
            <pc:docMk/>
            <pc:sldMk cId="2405563976" sldId="300"/>
            <ac:grpSpMk id="14" creationId="{D771F2ED-84F1-518E-CE61-90D2C5EE68FB}"/>
          </ac:grpSpMkLst>
        </pc:grpChg>
        <pc:grpChg chg="mod">
          <ac:chgData name="Niranjan Cholendiran" userId="993aedeb-ae52-459d-8c79-f08198f96874" providerId="ADAL" clId="{3BBA3D5E-265D-458D-8E4D-E0A372344D85}" dt="2023-12-18T18:13:15.806" v="18293" actId="1036"/>
          <ac:grpSpMkLst>
            <pc:docMk/>
            <pc:sldMk cId="2405563976" sldId="300"/>
            <ac:grpSpMk id="15" creationId="{87F8820E-AF46-C636-1A95-FF95A6B25775}"/>
          </ac:grpSpMkLst>
        </pc:grpChg>
        <pc:grpChg chg="mod">
          <ac:chgData name="Niranjan Cholendiran" userId="993aedeb-ae52-459d-8c79-f08198f96874" providerId="ADAL" clId="{3BBA3D5E-265D-458D-8E4D-E0A372344D85}" dt="2023-12-18T18:13:15.806" v="18293" actId="1036"/>
          <ac:grpSpMkLst>
            <pc:docMk/>
            <pc:sldMk cId="2405563976" sldId="300"/>
            <ac:grpSpMk id="16" creationId="{D7A29740-0322-F508-9440-5BB61D0C3CA3}"/>
          </ac:grpSpMkLst>
        </pc:grpChg>
        <pc:picChg chg="mod">
          <ac:chgData name="Niranjan Cholendiran" userId="993aedeb-ae52-459d-8c79-f08198f96874" providerId="ADAL" clId="{3BBA3D5E-265D-458D-8E4D-E0A372344D85}" dt="2023-12-18T18:14:54.009" v="18302" actId="208"/>
          <ac:picMkLst>
            <pc:docMk/>
            <pc:sldMk cId="2405563976" sldId="300"/>
            <ac:picMk id="5" creationId="{7D973FB7-00F0-F70B-187B-203775D913BD}"/>
          </ac:picMkLst>
        </pc:picChg>
        <pc:picChg chg="mod">
          <ac:chgData name="Niranjan Cholendiran" userId="993aedeb-ae52-459d-8c79-f08198f96874" providerId="ADAL" clId="{3BBA3D5E-265D-458D-8E4D-E0A372344D85}" dt="2023-12-18T18:14:54.009" v="18302" actId="208"/>
          <ac:picMkLst>
            <pc:docMk/>
            <pc:sldMk cId="2405563976" sldId="300"/>
            <ac:picMk id="9" creationId="{B693666A-D2DA-525F-0B3D-203CA6427A1E}"/>
          </ac:picMkLst>
        </pc:picChg>
        <pc:picChg chg="mod">
          <ac:chgData name="Niranjan Cholendiran" userId="993aedeb-ae52-459d-8c79-f08198f96874" providerId="ADAL" clId="{3BBA3D5E-265D-458D-8E4D-E0A372344D85}" dt="2023-12-18T18:14:54.009" v="18302" actId="208"/>
          <ac:picMkLst>
            <pc:docMk/>
            <pc:sldMk cId="2405563976" sldId="300"/>
            <ac:picMk id="11" creationId="{7C49B214-63E8-A1B3-9816-8D954BD33E01}"/>
          </ac:picMkLst>
        </pc:picChg>
        <pc:picChg chg="mod">
          <ac:chgData name="Niranjan Cholendiran" userId="993aedeb-ae52-459d-8c79-f08198f96874" providerId="ADAL" clId="{3BBA3D5E-265D-458D-8E4D-E0A372344D85}" dt="2023-12-18T18:15:51.113" v="18309" actId="2085"/>
          <ac:picMkLst>
            <pc:docMk/>
            <pc:sldMk cId="2405563976" sldId="300"/>
            <ac:picMk id="13" creationId="{F573C885-1DAC-5AD1-64C8-70AA77198365}"/>
          </ac:picMkLst>
        </pc:picChg>
        <pc:picChg chg="mod">
          <ac:chgData name="Niranjan Cholendiran" userId="993aedeb-ae52-459d-8c79-f08198f96874" providerId="ADAL" clId="{3BBA3D5E-265D-458D-8E4D-E0A372344D85}" dt="2023-12-18T18:15:29.260" v="18305" actId="208"/>
          <ac:picMkLst>
            <pc:docMk/>
            <pc:sldMk cId="2405563976" sldId="300"/>
            <ac:picMk id="29" creationId="{7B76D74B-1FE1-0FD4-32EC-9A6F8EA28F1E}"/>
          </ac:picMkLst>
        </pc:picChg>
        <pc:picChg chg="mod">
          <ac:chgData name="Niranjan Cholendiran" userId="993aedeb-ae52-459d-8c79-f08198f96874" providerId="ADAL" clId="{3BBA3D5E-265D-458D-8E4D-E0A372344D85}" dt="2023-12-18T18:15:12.055" v="18303" actId="208"/>
          <ac:picMkLst>
            <pc:docMk/>
            <pc:sldMk cId="2405563976" sldId="300"/>
            <ac:picMk id="33" creationId="{5EACFD34-67E5-9023-C201-3303FA105A37}"/>
          </ac:picMkLst>
        </pc:picChg>
        <pc:picChg chg="mod">
          <ac:chgData name="Niranjan Cholendiran" userId="993aedeb-ae52-459d-8c79-f08198f96874" providerId="ADAL" clId="{3BBA3D5E-265D-458D-8E4D-E0A372344D85}" dt="2023-12-18T18:15:55.938" v="18310" actId="2085"/>
          <ac:picMkLst>
            <pc:docMk/>
            <pc:sldMk cId="2405563976" sldId="300"/>
            <ac:picMk id="58" creationId="{01489986-DDD2-4461-84C5-E18D4EC0BB95}"/>
          </ac:picMkLst>
        </pc:picChg>
        <pc:picChg chg="mod">
          <ac:chgData name="Niranjan Cholendiran" userId="993aedeb-ae52-459d-8c79-f08198f96874" providerId="ADAL" clId="{3BBA3D5E-265D-458D-8E4D-E0A372344D85}" dt="2023-12-18T18:15:29.260" v="18305" actId="208"/>
          <ac:picMkLst>
            <pc:docMk/>
            <pc:sldMk cId="2405563976" sldId="300"/>
            <ac:picMk id="65" creationId="{7F908FB8-8481-0772-6F4F-5FE304EBFE4B}"/>
          </ac:picMkLst>
        </pc:picChg>
        <pc:picChg chg="del">
          <ac:chgData name="Niranjan Cholendiran" userId="993aedeb-ae52-459d-8c79-f08198f96874" providerId="ADAL" clId="{3BBA3D5E-265D-458D-8E4D-E0A372344D85}" dt="2023-12-18T18:12:29.599" v="18265" actId="478"/>
          <ac:picMkLst>
            <pc:docMk/>
            <pc:sldMk cId="2405563976" sldId="300"/>
            <ac:picMk id="131" creationId="{B45F6304-FDAE-BA38-756B-286899902C7A}"/>
          </ac:picMkLst>
        </pc:picChg>
        <pc:picChg chg="del">
          <ac:chgData name="Niranjan Cholendiran" userId="993aedeb-ae52-459d-8c79-f08198f96874" providerId="ADAL" clId="{3BBA3D5E-265D-458D-8E4D-E0A372344D85}" dt="2023-12-18T18:12:30.744" v="18266" actId="478"/>
          <ac:picMkLst>
            <pc:docMk/>
            <pc:sldMk cId="2405563976" sldId="300"/>
            <ac:picMk id="132" creationId="{9F15A679-84F9-81EE-18C4-D0CBEA15EA1E}"/>
          </ac:picMkLst>
        </pc:picChg>
        <pc:cxnChg chg="mod">
          <ac:chgData name="Niranjan Cholendiran" userId="993aedeb-ae52-459d-8c79-f08198f96874" providerId="ADAL" clId="{3BBA3D5E-265D-458D-8E4D-E0A372344D85}" dt="2023-12-18T18:15:12.055" v="18303" actId="208"/>
          <ac:cxnSpMkLst>
            <pc:docMk/>
            <pc:sldMk cId="2405563976" sldId="300"/>
            <ac:cxnSpMk id="37" creationId="{A0497DAB-CB5B-B19D-623C-39D133078E79}"/>
          </ac:cxnSpMkLst>
        </pc:cxnChg>
        <pc:cxnChg chg="mod">
          <ac:chgData name="Niranjan Cholendiran" userId="993aedeb-ae52-459d-8c79-f08198f96874" providerId="ADAL" clId="{3BBA3D5E-265D-458D-8E4D-E0A372344D85}" dt="2023-12-18T18:15:12.055" v="18303" actId="208"/>
          <ac:cxnSpMkLst>
            <pc:docMk/>
            <pc:sldMk cId="2405563976" sldId="300"/>
            <ac:cxnSpMk id="40" creationId="{E39BA8DF-C90D-861F-0E3B-FBD8DCA6641E}"/>
          </ac:cxnSpMkLst>
        </pc:cxnChg>
        <pc:cxnChg chg="mod">
          <ac:chgData name="Niranjan Cholendiran" userId="993aedeb-ae52-459d-8c79-f08198f96874" providerId="ADAL" clId="{3BBA3D5E-265D-458D-8E4D-E0A372344D85}" dt="2023-12-18T18:15:12.055" v="18303" actId="208"/>
          <ac:cxnSpMkLst>
            <pc:docMk/>
            <pc:sldMk cId="2405563976" sldId="300"/>
            <ac:cxnSpMk id="51" creationId="{53483F7E-C7C9-334A-4BB5-BFB0E2EA132B}"/>
          </ac:cxnSpMkLst>
        </pc:cxnChg>
        <pc:cxnChg chg="mod">
          <ac:chgData name="Niranjan Cholendiran" userId="993aedeb-ae52-459d-8c79-f08198f96874" providerId="ADAL" clId="{3BBA3D5E-265D-458D-8E4D-E0A372344D85}" dt="2023-12-18T18:14:54.009" v="18302" actId="208"/>
          <ac:cxnSpMkLst>
            <pc:docMk/>
            <pc:sldMk cId="2405563976" sldId="300"/>
            <ac:cxnSpMk id="59" creationId="{F846C30E-09F8-D57A-0C21-56A09C7287E8}"/>
          </ac:cxnSpMkLst>
        </pc:cxnChg>
        <pc:cxnChg chg="mod">
          <ac:chgData name="Niranjan Cholendiran" userId="993aedeb-ae52-459d-8c79-f08198f96874" providerId="ADAL" clId="{3BBA3D5E-265D-458D-8E4D-E0A372344D85}" dt="2023-12-18T18:15:12.055" v="18303" actId="208"/>
          <ac:cxnSpMkLst>
            <pc:docMk/>
            <pc:sldMk cId="2405563976" sldId="300"/>
            <ac:cxnSpMk id="66" creationId="{E881C3E8-14BE-1389-DE0D-98845832D4F2}"/>
          </ac:cxnSpMkLst>
        </pc:cxnChg>
        <pc:cxnChg chg="mod">
          <ac:chgData name="Niranjan Cholendiran" userId="993aedeb-ae52-459d-8c79-f08198f96874" providerId="ADAL" clId="{3BBA3D5E-265D-458D-8E4D-E0A372344D85}" dt="2023-12-18T18:15:29.260" v="18305" actId="208"/>
          <ac:cxnSpMkLst>
            <pc:docMk/>
            <pc:sldMk cId="2405563976" sldId="300"/>
            <ac:cxnSpMk id="69" creationId="{9E20FFFF-6CF8-D771-6F59-D0DAA1706015}"/>
          </ac:cxnSpMkLst>
        </pc:cxnChg>
      </pc:sldChg>
      <pc:sldChg chg="add del">
        <pc:chgData name="Niranjan Cholendiran" userId="993aedeb-ae52-459d-8c79-f08198f96874" providerId="ADAL" clId="{3BBA3D5E-265D-458D-8E4D-E0A372344D85}" dt="2023-12-18T01:53:38.289" v="18168"/>
        <pc:sldMkLst>
          <pc:docMk/>
          <pc:sldMk cId="3298210587" sldId="300"/>
        </pc:sldMkLst>
      </pc:sldChg>
      <pc:sldChg chg="add del">
        <pc:chgData name="Niranjan Cholendiran" userId="993aedeb-ae52-459d-8c79-f08198f96874" providerId="ADAL" clId="{3BBA3D5E-265D-458D-8E4D-E0A372344D85}" dt="2023-12-18T18:11:38.364" v="18261"/>
        <pc:sldMkLst>
          <pc:docMk/>
          <pc:sldMk cId="3930260173" sldId="300"/>
        </pc:sldMkLst>
      </pc:sldChg>
      <pc:sldMasterChg chg="modSldLayout">
        <pc:chgData name="Niranjan Cholendiran" userId="993aedeb-ae52-459d-8c79-f08198f96874" providerId="ADAL" clId="{3BBA3D5E-265D-458D-8E4D-E0A372344D85}" dt="2023-12-14T01:04:51.088" v="313"/>
        <pc:sldMasterMkLst>
          <pc:docMk/>
          <pc:sldMasterMk cId="3693748155" sldId="2147483720"/>
        </pc:sldMasterMkLst>
        <pc:sldLayoutChg chg="delSp">
          <pc:chgData name="Niranjan Cholendiran" userId="993aedeb-ae52-459d-8c79-f08198f96874" providerId="ADAL" clId="{3BBA3D5E-265D-458D-8E4D-E0A372344D85}" dt="2023-12-14T01:04:51.088" v="313"/>
          <pc:sldLayoutMkLst>
            <pc:docMk/>
            <pc:sldMasterMk cId="3693748155" sldId="2147483720"/>
            <pc:sldLayoutMk cId="2460887078" sldId="2147483738"/>
          </pc:sldLayoutMkLst>
          <pc:spChg chg="del">
            <ac:chgData name="Niranjan Cholendiran" userId="993aedeb-ae52-459d-8c79-f08198f96874" providerId="ADAL" clId="{3BBA3D5E-265D-458D-8E4D-E0A372344D85}" dt="2023-12-14T01:04:51.088" v="313"/>
            <ac:spMkLst>
              <pc:docMk/>
              <pc:sldMasterMk cId="3693748155" sldId="2147483720"/>
              <pc:sldLayoutMk cId="2460887078" sldId="2147483738"/>
              <ac:spMk id="7" creationId="{00000000-0000-0000-0000-000000000000}"/>
            </ac:spMkLst>
          </pc:spChg>
        </pc:sldLayoutChg>
      </pc:sldMasterChg>
      <pc:sldMasterChg chg="modTransition modSldLayout">
        <pc:chgData name="Niranjan Cholendiran" userId="993aedeb-ae52-459d-8c79-f08198f96874" providerId="ADAL" clId="{3BBA3D5E-265D-458D-8E4D-E0A372344D85}" dt="2023-12-14T01:15:29.363" v="456"/>
        <pc:sldMasterMkLst>
          <pc:docMk/>
          <pc:sldMasterMk cId="195425400" sldId="2147483786"/>
        </pc:sldMasterMkLst>
        <pc:sldLayoutChg chg="modTransition">
          <pc:chgData name="Niranjan Cholendiran" userId="993aedeb-ae52-459d-8c79-f08198f96874" providerId="ADAL" clId="{3BBA3D5E-265D-458D-8E4D-E0A372344D85}" dt="2023-12-14T01:15:29.363" v="456"/>
          <pc:sldLayoutMkLst>
            <pc:docMk/>
            <pc:sldMasterMk cId="195425400" sldId="2147483786"/>
            <pc:sldLayoutMk cId="3187990101" sldId="2147483787"/>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479351792" sldId="2147483788"/>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47720849" sldId="2147483789"/>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4106755467" sldId="2147483790"/>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885196157" sldId="2147483791"/>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117490058" sldId="2147483792"/>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918053196" sldId="2147483793"/>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2078887308" sldId="2147483794"/>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072815590" sldId="2147483795"/>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2588828089" sldId="2147483796"/>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946153951" sldId="2147483797"/>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600047802" sldId="2147483798"/>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129608143" sldId="2147483799"/>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76047184" sldId="2147483800"/>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2957786699" sldId="2147483801"/>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4075881445" sldId="2147483802"/>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946663380" sldId="214748380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 Split By Stations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Sheet1!$J$2</c:f>
              <c:strCache>
                <c:ptCount val="1"/>
                <c:pt idx="0">
                  <c:v>Accuracy</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A498-4C4A-A53C-4CA88A6B622B}"/>
                </c:ext>
              </c:extLst>
            </c:dLbl>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A498-4C4A-A53C-4CA88A6B622B}"/>
                </c:ext>
              </c:extLst>
            </c:dLbl>
            <c:dLbl>
              <c:idx val="2"/>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A498-4C4A-A53C-4CA88A6B622B}"/>
                </c:ext>
              </c:extLst>
            </c:dLbl>
            <c:dLbl>
              <c:idx val="3"/>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A498-4C4A-A53C-4CA88A6B622B}"/>
                </c:ext>
              </c:extLst>
            </c:dLbl>
            <c:dLbl>
              <c:idx val="4"/>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92D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A498-4C4A-A53C-4CA88A6B622B}"/>
                </c:ext>
              </c:extLst>
            </c:dLbl>
            <c:dLbl>
              <c:idx val="5"/>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92D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A498-4C4A-A53C-4CA88A6B622B}"/>
                </c:ext>
              </c:extLst>
            </c:dLbl>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A498-4C4A-A53C-4CA88A6B622B}"/>
                </c:ext>
              </c:extLst>
            </c:dLbl>
            <c:dLbl>
              <c:idx val="7"/>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A498-4C4A-A53C-4CA88A6B622B}"/>
                </c:ext>
              </c:extLst>
            </c:dLbl>
            <c:dLbl>
              <c:idx val="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A498-4C4A-A53C-4CA88A6B622B}"/>
                </c:ext>
              </c:extLst>
            </c:dLbl>
            <c:dLbl>
              <c:idx val="9"/>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A498-4C4A-A53C-4CA88A6B62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Sheet1!$I$3:$I$12</c:f>
              <c:strCache>
                <c:ptCount val="10"/>
                <c:pt idx="0">
                  <c:v>Farrand Field</c:v>
                </c:pt>
                <c:pt idx="1">
                  <c:v>Broadway &amp; Euclid</c:v>
                </c:pt>
                <c:pt idx="2">
                  <c:v>13th &amp; College</c:v>
                </c:pt>
                <c:pt idx="3">
                  <c:v>Broadway &amp; Baseline</c:v>
                </c:pt>
                <c:pt idx="4">
                  <c:v>Timber Ride @ Adams Circle</c:v>
                </c:pt>
                <c:pt idx="5">
                  <c:v>18th &amp; Colorado</c:v>
                </c:pt>
                <c:pt idx="6">
                  <c:v>Folsom &amp; Colorado</c:v>
                </c:pt>
                <c:pt idx="7">
                  <c:v>CU Recreation Center</c:v>
                </c:pt>
                <c:pt idx="8">
                  <c:v>Williams Village</c:v>
                </c:pt>
                <c:pt idx="9">
                  <c:v>Center for Community @ Regent Drive</c:v>
                </c:pt>
              </c:strCache>
            </c:strRef>
          </c:cat>
          <c:val>
            <c:numRef>
              <c:f>Sheet1!$J$3:$J$12</c:f>
              <c:numCache>
                <c:formatCode>0%</c:formatCode>
                <c:ptCount val="10"/>
                <c:pt idx="0">
                  <c:v>0.53</c:v>
                </c:pt>
                <c:pt idx="1">
                  <c:v>0.65</c:v>
                </c:pt>
                <c:pt idx="2">
                  <c:v>0.68</c:v>
                </c:pt>
                <c:pt idx="3">
                  <c:v>0.68</c:v>
                </c:pt>
                <c:pt idx="4">
                  <c:v>0.76</c:v>
                </c:pt>
                <c:pt idx="5">
                  <c:v>0.76</c:v>
                </c:pt>
                <c:pt idx="6">
                  <c:v>0.81</c:v>
                </c:pt>
                <c:pt idx="7">
                  <c:v>0.82</c:v>
                </c:pt>
                <c:pt idx="8">
                  <c:v>0.84</c:v>
                </c:pt>
                <c:pt idx="9">
                  <c:v>0.89</c:v>
                </c:pt>
              </c:numCache>
            </c:numRef>
          </c:val>
          <c:extLst>
            <c:ext xmlns:c16="http://schemas.microsoft.com/office/drawing/2014/chart" uri="{C3380CC4-5D6E-409C-BE32-E72D297353CC}">
              <c16:uniqueId val="{0000000A-A498-4C4A-A53C-4CA88A6B622B}"/>
            </c:ext>
          </c:extLst>
        </c:ser>
        <c:dLbls>
          <c:dLblPos val="outEnd"/>
          <c:showLegendKey val="0"/>
          <c:showVal val="1"/>
          <c:showCatName val="0"/>
          <c:showSerName val="0"/>
          <c:showPercent val="0"/>
          <c:showBubbleSize val="0"/>
        </c:dLbls>
        <c:gapWidth val="182"/>
        <c:axId val="1165674144"/>
        <c:axId val="65806480"/>
      </c:barChart>
      <c:catAx>
        <c:axId val="11656741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806480"/>
        <c:crosses val="autoZero"/>
        <c:auto val="1"/>
        <c:lblAlgn val="ctr"/>
        <c:lblOffset val="100"/>
        <c:noMultiLvlLbl val="0"/>
      </c:catAx>
      <c:valAx>
        <c:axId val="65806480"/>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674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 Split By Stations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Sheet1!$J$2</c:f>
              <c:strCache>
                <c:ptCount val="1"/>
                <c:pt idx="0">
                  <c:v>Accuracy</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A498-4C4A-A53C-4CA88A6B622B}"/>
                </c:ext>
              </c:extLst>
            </c:dLbl>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A498-4C4A-A53C-4CA88A6B622B}"/>
                </c:ext>
              </c:extLst>
            </c:dLbl>
            <c:dLbl>
              <c:idx val="2"/>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A498-4C4A-A53C-4CA88A6B622B}"/>
                </c:ext>
              </c:extLst>
            </c:dLbl>
            <c:dLbl>
              <c:idx val="3"/>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A498-4C4A-A53C-4CA88A6B622B}"/>
                </c:ext>
              </c:extLst>
            </c:dLbl>
            <c:dLbl>
              <c:idx val="4"/>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92D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A498-4C4A-A53C-4CA88A6B622B}"/>
                </c:ext>
              </c:extLst>
            </c:dLbl>
            <c:dLbl>
              <c:idx val="5"/>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92D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A498-4C4A-A53C-4CA88A6B622B}"/>
                </c:ext>
              </c:extLst>
            </c:dLbl>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A498-4C4A-A53C-4CA88A6B622B}"/>
                </c:ext>
              </c:extLst>
            </c:dLbl>
            <c:dLbl>
              <c:idx val="7"/>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A498-4C4A-A53C-4CA88A6B622B}"/>
                </c:ext>
              </c:extLst>
            </c:dLbl>
            <c:dLbl>
              <c:idx val="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A498-4C4A-A53C-4CA88A6B622B}"/>
                </c:ext>
              </c:extLst>
            </c:dLbl>
            <c:dLbl>
              <c:idx val="9"/>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A498-4C4A-A53C-4CA88A6B62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Sheet1!$I$3:$I$12</c:f>
              <c:strCache>
                <c:ptCount val="10"/>
                <c:pt idx="0">
                  <c:v>Farrand Field</c:v>
                </c:pt>
                <c:pt idx="1">
                  <c:v>Broadway &amp; Euclid</c:v>
                </c:pt>
                <c:pt idx="2">
                  <c:v>13th &amp; College</c:v>
                </c:pt>
                <c:pt idx="3">
                  <c:v>Broadway &amp; Baseline</c:v>
                </c:pt>
                <c:pt idx="4">
                  <c:v>Timber Ride @ Adams Circle</c:v>
                </c:pt>
                <c:pt idx="5">
                  <c:v>18th &amp; Colorado</c:v>
                </c:pt>
                <c:pt idx="6">
                  <c:v>Folsom &amp; Colorado</c:v>
                </c:pt>
                <c:pt idx="7">
                  <c:v>CU Recreation Center</c:v>
                </c:pt>
                <c:pt idx="8">
                  <c:v>Williams Village</c:v>
                </c:pt>
                <c:pt idx="9">
                  <c:v>Center for Community @ Regent Drive</c:v>
                </c:pt>
              </c:strCache>
            </c:strRef>
          </c:cat>
          <c:val>
            <c:numRef>
              <c:f>Sheet1!$J$3:$J$12</c:f>
              <c:numCache>
                <c:formatCode>0%</c:formatCode>
                <c:ptCount val="10"/>
                <c:pt idx="0">
                  <c:v>0.53</c:v>
                </c:pt>
                <c:pt idx="1">
                  <c:v>0.65</c:v>
                </c:pt>
                <c:pt idx="2">
                  <c:v>0.68</c:v>
                </c:pt>
                <c:pt idx="3">
                  <c:v>0.68</c:v>
                </c:pt>
                <c:pt idx="4">
                  <c:v>0.76</c:v>
                </c:pt>
                <c:pt idx="5">
                  <c:v>0.76</c:v>
                </c:pt>
                <c:pt idx="6">
                  <c:v>0.81</c:v>
                </c:pt>
                <c:pt idx="7">
                  <c:v>0.82</c:v>
                </c:pt>
                <c:pt idx="8">
                  <c:v>0.84</c:v>
                </c:pt>
                <c:pt idx="9">
                  <c:v>0.89</c:v>
                </c:pt>
              </c:numCache>
            </c:numRef>
          </c:val>
          <c:extLst>
            <c:ext xmlns:c16="http://schemas.microsoft.com/office/drawing/2014/chart" uri="{C3380CC4-5D6E-409C-BE32-E72D297353CC}">
              <c16:uniqueId val="{0000000A-A498-4C4A-A53C-4CA88A6B622B}"/>
            </c:ext>
          </c:extLst>
        </c:ser>
        <c:dLbls>
          <c:dLblPos val="outEnd"/>
          <c:showLegendKey val="0"/>
          <c:showVal val="1"/>
          <c:showCatName val="0"/>
          <c:showSerName val="0"/>
          <c:showPercent val="0"/>
          <c:showBubbleSize val="0"/>
        </c:dLbls>
        <c:gapWidth val="182"/>
        <c:axId val="1165674144"/>
        <c:axId val="65806480"/>
      </c:barChart>
      <c:catAx>
        <c:axId val="11656741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806480"/>
        <c:crosses val="autoZero"/>
        <c:auto val="1"/>
        <c:lblAlgn val="ctr"/>
        <c:lblOffset val="100"/>
        <c:noMultiLvlLbl val="0"/>
      </c:catAx>
      <c:valAx>
        <c:axId val="65806480"/>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674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 Split By Stations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Sheet1!$J$2</c:f>
              <c:strCache>
                <c:ptCount val="1"/>
                <c:pt idx="0">
                  <c:v>Accuracy</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A498-4C4A-A53C-4CA88A6B622B}"/>
                </c:ext>
              </c:extLst>
            </c:dLbl>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A498-4C4A-A53C-4CA88A6B622B}"/>
                </c:ext>
              </c:extLst>
            </c:dLbl>
            <c:dLbl>
              <c:idx val="2"/>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A498-4C4A-A53C-4CA88A6B622B}"/>
                </c:ext>
              </c:extLst>
            </c:dLbl>
            <c:dLbl>
              <c:idx val="3"/>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A498-4C4A-A53C-4CA88A6B622B}"/>
                </c:ext>
              </c:extLst>
            </c:dLbl>
            <c:dLbl>
              <c:idx val="4"/>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92D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A498-4C4A-A53C-4CA88A6B622B}"/>
                </c:ext>
              </c:extLst>
            </c:dLbl>
            <c:dLbl>
              <c:idx val="5"/>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92D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A498-4C4A-A53C-4CA88A6B622B}"/>
                </c:ext>
              </c:extLst>
            </c:dLbl>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A498-4C4A-A53C-4CA88A6B622B}"/>
                </c:ext>
              </c:extLst>
            </c:dLbl>
            <c:dLbl>
              <c:idx val="7"/>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A498-4C4A-A53C-4CA88A6B622B}"/>
                </c:ext>
              </c:extLst>
            </c:dLbl>
            <c:dLbl>
              <c:idx val="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A498-4C4A-A53C-4CA88A6B622B}"/>
                </c:ext>
              </c:extLst>
            </c:dLbl>
            <c:dLbl>
              <c:idx val="9"/>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A498-4C4A-A53C-4CA88A6B62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Sheet1!$I$3:$I$12</c:f>
              <c:strCache>
                <c:ptCount val="10"/>
                <c:pt idx="0">
                  <c:v>Farrand Field</c:v>
                </c:pt>
                <c:pt idx="1">
                  <c:v>Broadway &amp; Euclid</c:v>
                </c:pt>
                <c:pt idx="2">
                  <c:v>13th &amp; College</c:v>
                </c:pt>
                <c:pt idx="3">
                  <c:v>Broadway &amp; Baseline</c:v>
                </c:pt>
                <c:pt idx="4">
                  <c:v>Timber Ride @ Adams Circle</c:v>
                </c:pt>
                <c:pt idx="5">
                  <c:v>18th &amp; Colorado</c:v>
                </c:pt>
                <c:pt idx="6">
                  <c:v>Folsom &amp; Colorado</c:v>
                </c:pt>
                <c:pt idx="7">
                  <c:v>CU Recreation Center</c:v>
                </c:pt>
                <c:pt idx="8">
                  <c:v>Williams Village</c:v>
                </c:pt>
                <c:pt idx="9">
                  <c:v>Center for Community @ Regent Drive</c:v>
                </c:pt>
              </c:strCache>
            </c:strRef>
          </c:cat>
          <c:val>
            <c:numRef>
              <c:f>Sheet1!$J$3:$J$12</c:f>
              <c:numCache>
                <c:formatCode>0%</c:formatCode>
                <c:ptCount val="10"/>
                <c:pt idx="0">
                  <c:v>0.53</c:v>
                </c:pt>
                <c:pt idx="1">
                  <c:v>0.65</c:v>
                </c:pt>
                <c:pt idx="2">
                  <c:v>0.68</c:v>
                </c:pt>
                <c:pt idx="3">
                  <c:v>0.68</c:v>
                </c:pt>
                <c:pt idx="4">
                  <c:v>0.76</c:v>
                </c:pt>
                <c:pt idx="5">
                  <c:v>0.76</c:v>
                </c:pt>
                <c:pt idx="6">
                  <c:v>0.81</c:v>
                </c:pt>
                <c:pt idx="7">
                  <c:v>0.82</c:v>
                </c:pt>
                <c:pt idx="8">
                  <c:v>0.84</c:v>
                </c:pt>
                <c:pt idx="9">
                  <c:v>0.89</c:v>
                </c:pt>
              </c:numCache>
            </c:numRef>
          </c:val>
          <c:extLst>
            <c:ext xmlns:c16="http://schemas.microsoft.com/office/drawing/2014/chart" uri="{C3380CC4-5D6E-409C-BE32-E72D297353CC}">
              <c16:uniqueId val="{0000000A-A498-4C4A-A53C-4CA88A6B622B}"/>
            </c:ext>
          </c:extLst>
        </c:ser>
        <c:dLbls>
          <c:dLblPos val="outEnd"/>
          <c:showLegendKey val="0"/>
          <c:showVal val="1"/>
          <c:showCatName val="0"/>
          <c:showSerName val="0"/>
          <c:showPercent val="0"/>
          <c:showBubbleSize val="0"/>
        </c:dLbls>
        <c:gapWidth val="182"/>
        <c:axId val="1165674144"/>
        <c:axId val="65806480"/>
      </c:barChart>
      <c:catAx>
        <c:axId val="11656741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806480"/>
        <c:crosses val="autoZero"/>
        <c:auto val="1"/>
        <c:lblAlgn val="ctr"/>
        <c:lblOffset val="100"/>
        <c:noMultiLvlLbl val="0"/>
      </c:catAx>
      <c:valAx>
        <c:axId val="65806480"/>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674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71A8F-5380-4468-8C63-797E2CE4C166}" type="datetimeFigureOut">
              <a:rPr lang="en-IN" smtClean="0"/>
              <a:t>18-12-2023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E980B-562F-4114-B854-5A3EE7F51E65}" type="slidenum">
              <a:rPr lang="en-IN" smtClean="0"/>
              <a:t>‹#›</a:t>
            </a:fld>
            <a:endParaRPr lang="en-IN"/>
          </a:p>
        </p:txBody>
      </p:sp>
    </p:spTree>
    <p:extLst>
      <p:ext uri="{BB962C8B-B14F-4D97-AF65-F5344CB8AC3E}">
        <p14:creationId xmlns:p14="http://schemas.microsoft.com/office/powerpoint/2010/main" val="154783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0">
              <a:buFont typeface="Arial" panose="020B0604020202020204" pitchFamily="34" charset="0"/>
              <a:buNone/>
            </a:pPr>
            <a:r>
              <a:rPr lang="en-US" sz="1200">
                <a:solidFill>
                  <a:srgbClr val="FFFFFF"/>
                </a:solidFill>
              </a:rPr>
              <a:t>Hi Everyone, I’m Niranjan. Myself and my teammate Santhosh are going to present our project Dock Watch</a:t>
            </a:r>
          </a:p>
          <a:p>
            <a:pPr marL="342900" indent="-228600">
              <a:buFont typeface="Arial" panose="020B0604020202020204" pitchFamily="34" charset="0"/>
              <a:buAutoNum type="arabicPeriod"/>
            </a:pPr>
            <a:r>
              <a:rPr lang="en-US" sz="1200">
                <a:solidFill>
                  <a:srgbClr val="FFFFFF"/>
                </a:solidFill>
              </a:rPr>
              <a:t>We are Data Science graduate students at CU Boulder and this project is a part of CSCI 5502 Data Mining course under Dr. Osita.</a:t>
            </a:r>
          </a:p>
          <a:p>
            <a:pPr marL="342900" indent="-228600">
              <a:buFont typeface="Arial" panose="020B0604020202020204" pitchFamily="34" charset="0"/>
              <a:buAutoNum type="arabicPeriod"/>
            </a:pPr>
            <a:r>
              <a:rPr lang="en-US" sz="1200">
                <a:solidFill>
                  <a:srgbClr val="FFFFFF"/>
                </a:solidFill>
              </a:rPr>
              <a:t>Agenda: </a:t>
            </a:r>
          </a:p>
          <a:p>
            <a:pPr marL="800100" lvl="1" indent="-228600">
              <a:buFont typeface="Arial" panose="020B0604020202020204" pitchFamily="34" charset="0"/>
              <a:buAutoNum type="arabicPeriod"/>
            </a:pPr>
            <a:r>
              <a:rPr lang="en-US" sz="1200">
                <a:solidFill>
                  <a:srgbClr val="FFFFFF"/>
                </a:solidFill>
              </a:rPr>
              <a:t>Objective breakdown</a:t>
            </a:r>
          </a:p>
          <a:p>
            <a:pPr marL="800100" lvl="1" indent="-228600">
              <a:buFont typeface="Arial" panose="020B0604020202020204" pitchFamily="34" charset="0"/>
              <a:buAutoNum type="arabicPeriod"/>
            </a:pPr>
            <a:r>
              <a:rPr lang="en-US" sz="1200">
                <a:solidFill>
                  <a:srgbClr val="FFFFFF"/>
                </a:solidFill>
              </a:rPr>
              <a:t>Data Collection and Data Flow Architecture</a:t>
            </a:r>
          </a:p>
          <a:p>
            <a:pPr marL="800100" lvl="1" indent="-228600">
              <a:buFont typeface="Arial" panose="020B0604020202020204" pitchFamily="34" charset="0"/>
              <a:buAutoNum type="arabicPeriod"/>
            </a:pPr>
            <a:r>
              <a:rPr lang="en-US" sz="1200">
                <a:solidFill>
                  <a:srgbClr val="FFFFFF"/>
                </a:solidFill>
              </a:rPr>
              <a:t>Exploratory Data Analysis</a:t>
            </a:r>
          </a:p>
          <a:p>
            <a:pPr marL="800100" lvl="1" indent="-228600">
              <a:buFont typeface="Arial" panose="020B0604020202020204" pitchFamily="34" charset="0"/>
              <a:buAutoNum type="arabicPeriod"/>
            </a:pPr>
            <a:r>
              <a:rPr lang="en-US" sz="1200">
                <a:solidFill>
                  <a:srgbClr val="FFFFFF"/>
                </a:solidFill>
              </a:rPr>
              <a:t>Modeling &amp; Results</a:t>
            </a:r>
          </a:p>
          <a:p>
            <a:pPr marL="800100" lvl="1" indent="-228600">
              <a:buFont typeface="Arial" panose="020B0604020202020204" pitchFamily="34" charset="0"/>
              <a:buAutoNum type="arabicPeriod"/>
            </a:pPr>
            <a:r>
              <a:rPr lang="en-US" sz="1200">
                <a:solidFill>
                  <a:srgbClr val="FFFFFF"/>
                </a:solidFill>
              </a:rPr>
              <a:t>Conclusion &amp; Future Works</a:t>
            </a:r>
          </a:p>
          <a:p>
            <a:pPr marL="800100" lvl="1" indent="-228600">
              <a:buFont typeface="Arial" panose="020B0604020202020204" pitchFamily="34" charset="0"/>
              <a:buAutoNum type="arabicPeriod"/>
            </a:pPr>
            <a:endParaRPr lang="en-US" sz="1200">
              <a:solidFill>
                <a:srgbClr val="FFFFFF"/>
              </a:solidFill>
            </a:endParaRPr>
          </a:p>
        </p:txBody>
      </p:sp>
      <p:sp>
        <p:nvSpPr>
          <p:cNvPr id="4" name="Slide Number Placeholder 3"/>
          <p:cNvSpPr>
            <a:spLocks noGrp="1"/>
          </p:cNvSpPr>
          <p:nvPr>
            <p:ph type="sldNum" sz="quarter" idx="5"/>
          </p:nvPr>
        </p:nvSpPr>
        <p:spPr/>
        <p:txBody>
          <a:bodyPr/>
          <a:lstStyle/>
          <a:p>
            <a:fld id="{7EDE980B-562F-4114-B854-5A3EE7F51E65}" type="slidenum">
              <a:rPr lang="en-IN" smtClean="0"/>
              <a:t>1</a:t>
            </a:fld>
            <a:endParaRPr lang="en-IN"/>
          </a:p>
        </p:txBody>
      </p:sp>
    </p:spTree>
    <p:extLst>
      <p:ext uri="{BB962C8B-B14F-4D97-AF65-F5344CB8AC3E}">
        <p14:creationId xmlns:p14="http://schemas.microsoft.com/office/powerpoint/2010/main" val="420122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 will be covering  a few EDA results which we have performed this analysis. </a:t>
            </a:r>
          </a:p>
          <a:p>
            <a:endParaRPr lang="en-IN"/>
          </a:p>
          <a:p>
            <a:r>
              <a:rPr lang="en-IN"/>
              <a:t>Starting with the popular stations:</a:t>
            </a:r>
          </a:p>
          <a:p>
            <a:pPr marL="171450" indent="-171450">
              <a:buFont typeface="Arial" panose="020B0604020202020204" pitchFamily="34" charset="0"/>
              <a:buChar char="•"/>
            </a:pPr>
            <a:r>
              <a:rPr lang="en-IN"/>
              <a:t>There were a total of 54 stations located throughout the city.</a:t>
            </a:r>
            <a:endParaRPr lang="en-IN" b="0"/>
          </a:p>
        </p:txBody>
      </p:sp>
      <p:sp>
        <p:nvSpPr>
          <p:cNvPr id="4" name="Slide Number Placeholder 3"/>
          <p:cNvSpPr>
            <a:spLocks noGrp="1"/>
          </p:cNvSpPr>
          <p:nvPr>
            <p:ph type="sldNum" sz="quarter" idx="5"/>
          </p:nvPr>
        </p:nvSpPr>
        <p:spPr/>
        <p:txBody>
          <a:bodyPr/>
          <a:lstStyle/>
          <a:p>
            <a:fld id="{7EDE980B-562F-4114-B854-5A3EE7F51E65}" type="slidenum">
              <a:rPr lang="en-IN" smtClean="0"/>
              <a:t>10</a:t>
            </a:fld>
            <a:endParaRPr lang="en-IN"/>
          </a:p>
        </p:txBody>
      </p:sp>
    </p:spTree>
    <p:extLst>
      <p:ext uri="{BB962C8B-B14F-4D97-AF65-F5344CB8AC3E}">
        <p14:creationId xmlns:p14="http://schemas.microsoft.com/office/powerpoint/2010/main" val="3203988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Out of which these are the top 10 stations based on usage frequency.</a:t>
            </a:r>
          </a:p>
          <a:p>
            <a:r>
              <a:rPr lang="en-IN"/>
              <a:t> </a:t>
            </a:r>
            <a:r>
              <a:rPr lang="en-US">
                <a:cs typeface="Calibri"/>
              </a:rPr>
              <a:t>One who's familiar with the map can realize </a:t>
            </a:r>
            <a:endParaRPr lang="en-IN"/>
          </a:p>
          <a:p>
            <a:r>
              <a:rPr lang="en-IN"/>
              <a:t> </a:t>
            </a:r>
          </a:p>
        </p:txBody>
      </p:sp>
      <p:sp>
        <p:nvSpPr>
          <p:cNvPr id="4" name="Slide Number Placeholder 3"/>
          <p:cNvSpPr>
            <a:spLocks noGrp="1"/>
          </p:cNvSpPr>
          <p:nvPr>
            <p:ph type="sldNum" sz="quarter" idx="5"/>
          </p:nvPr>
        </p:nvSpPr>
        <p:spPr/>
        <p:txBody>
          <a:bodyPr/>
          <a:lstStyle/>
          <a:p>
            <a:fld id="{7EDE980B-562F-4114-B854-5A3EE7F51E65}" type="slidenum">
              <a:rPr lang="en-IN" smtClean="0"/>
              <a:t>11</a:t>
            </a:fld>
            <a:endParaRPr lang="en-IN"/>
          </a:p>
        </p:txBody>
      </p:sp>
    </p:spTree>
    <p:extLst>
      <p:ext uri="{BB962C8B-B14F-4D97-AF65-F5344CB8AC3E}">
        <p14:creationId xmlns:p14="http://schemas.microsoft.com/office/powerpoint/2010/main" val="58436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that most of these stations are located close to hotspots of CU Campus. Like the library, Rec Center, Engineering building, C4C, Will Vill campus </a:t>
            </a:r>
            <a:r>
              <a:rPr lang="en-US" err="1">
                <a:cs typeface="Calibri"/>
              </a:rPr>
              <a:t>etc</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The further analysis are done only for these top 10 stations</a:t>
            </a:r>
          </a:p>
        </p:txBody>
      </p:sp>
      <p:sp>
        <p:nvSpPr>
          <p:cNvPr id="4" name="Slide Number Placeholder 3"/>
          <p:cNvSpPr>
            <a:spLocks noGrp="1"/>
          </p:cNvSpPr>
          <p:nvPr>
            <p:ph type="sldNum" sz="quarter" idx="5"/>
          </p:nvPr>
        </p:nvSpPr>
        <p:spPr/>
        <p:txBody>
          <a:bodyPr/>
          <a:lstStyle/>
          <a:p>
            <a:fld id="{7EDE980B-562F-4114-B854-5A3EE7F51E65}" type="slidenum">
              <a:rPr lang="en-IN" smtClean="0"/>
              <a:t>12</a:t>
            </a:fld>
            <a:endParaRPr lang="en-IN"/>
          </a:p>
        </p:txBody>
      </p:sp>
    </p:spTree>
    <p:extLst>
      <p:ext uri="{BB962C8B-B14F-4D97-AF65-F5344CB8AC3E}">
        <p14:creationId xmlns:p14="http://schemas.microsoft.com/office/powerpoint/2010/main" val="1988664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a:t>These are the average wait time among the popular stations split by time of the day and CU Class status.</a:t>
            </a:r>
          </a:p>
          <a:p>
            <a:endParaRPr lang="en-IN" b="0"/>
          </a:p>
          <a:p>
            <a:r>
              <a:rPr lang="en-IN" b="0"/>
              <a:t>Notice that the stations are very busy between Morning – Evening especially on days when there were regular classes happening.</a:t>
            </a:r>
          </a:p>
          <a:p>
            <a:endParaRPr lang="en-IN" b="0"/>
          </a:p>
          <a:p>
            <a:r>
              <a:rPr lang="en-IN" b="0"/>
              <a:t>We used this information to split our result and see how our model performs in the these busy times. </a:t>
            </a:r>
          </a:p>
          <a:p>
            <a:endParaRPr lang="en-IN" b="0"/>
          </a:p>
          <a:p>
            <a:r>
              <a:rPr lang="en-IN" b="0"/>
              <a:t>Ideally, we aimed to have high accuracy during busy times as that is when stations go empty most of the times.</a:t>
            </a:r>
          </a:p>
        </p:txBody>
      </p:sp>
      <p:sp>
        <p:nvSpPr>
          <p:cNvPr id="4" name="Slide Number Placeholder 3"/>
          <p:cNvSpPr>
            <a:spLocks noGrp="1"/>
          </p:cNvSpPr>
          <p:nvPr>
            <p:ph type="sldNum" sz="quarter" idx="5"/>
          </p:nvPr>
        </p:nvSpPr>
        <p:spPr/>
        <p:txBody>
          <a:bodyPr/>
          <a:lstStyle/>
          <a:p>
            <a:fld id="{7EDE980B-562F-4114-B854-5A3EE7F51E65}" type="slidenum">
              <a:rPr lang="en-IN" smtClean="0"/>
              <a:t>13</a:t>
            </a:fld>
            <a:endParaRPr lang="en-IN"/>
          </a:p>
        </p:txBody>
      </p:sp>
    </p:spTree>
    <p:extLst>
      <p:ext uri="{BB962C8B-B14F-4D97-AF65-F5344CB8AC3E}">
        <p14:creationId xmlns:p14="http://schemas.microsoft.com/office/powerpoint/2010/main" val="2828266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a:t>For modeling we experimented with 3 models that specifically work better for multiclass classification, which can handle class imbalances and extract complex relationship from the temporal data: SVM, </a:t>
            </a:r>
            <a:r>
              <a:rPr lang="en-IN" b="0" err="1"/>
              <a:t>XGBoost</a:t>
            </a:r>
            <a:r>
              <a:rPr lang="en-IN" b="0"/>
              <a:t> and Random Forest.</a:t>
            </a:r>
          </a:p>
          <a:p>
            <a:endParaRPr lang="en-IN" b="0"/>
          </a:p>
          <a:p>
            <a:r>
              <a:rPr lang="en-IN" b="0"/>
              <a:t>We have done the train test split by time period to have more credible prediction results</a:t>
            </a:r>
          </a:p>
          <a:p>
            <a:endParaRPr lang="en-IN" b="0"/>
          </a:p>
          <a:p>
            <a:r>
              <a:rPr lang="en-IN" b="0"/>
              <a:t>Which is we have used the November months data for training</a:t>
            </a:r>
          </a:p>
          <a:p>
            <a:r>
              <a:rPr lang="en-IN" b="0"/>
              <a:t>tested it with the December months data, to make our prediction results more accurate. </a:t>
            </a:r>
          </a:p>
          <a:p>
            <a:endParaRPr lang="en-IN" b="0"/>
          </a:p>
          <a:p>
            <a:r>
              <a:rPr lang="en-IN" b="0"/>
              <a:t>After hyperparameter tuning and cross validation, we achieved an highest accuracy of 66% using RF Classifier.</a:t>
            </a:r>
          </a:p>
          <a:p>
            <a:endParaRPr lang="en-IN" b="0"/>
          </a:p>
          <a:p>
            <a:r>
              <a:rPr lang="en-IN" b="0"/>
              <a:t>So this is for the overall dataset where in </a:t>
            </a:r>
            <a:r>
              <a:rPr lang="en-IN" b="0" err="1"/>
              <a:t>ourn</a:t>
            </a:r>
            <a:r>
              <a:rPr lang="en-IN" b="0"/>
              <a:t> </a:t>
            </a:r>
            <a:r>
              <a:rPr lang="en-IN" b="0" err="1"/>
              <a:t>usecase</a:t>
            </a:r>
            <a:r>
              <a:rPr lang="en-IN" b="0"/>
              <a:t> this feature will come to play during the peak hours as Niranjan mentioned.</a:t>
            </a:r>
          </a:p>
          <a:p>
            <a:endParaRPr lang="en-IN" b="0"/>
          </a:p>
          <a:p>
            <a:r>
              <a:rPr lang="en-IN" b="0"/>
              <a:t>So we’ll </a:t>
            </a:r>
            <a:r>
              <a:rPr lang="en-IN" b="0" err="1"/>
              <a:t>analyze</a:t>
            </a:r>
            <a:r>
              <a:rPr lang="en-IN" b="0"/>
              <a:t> the result further</a:t>
            </a:r>
          </a:p>
          <a:p>
            <a:endParaRPr lang="en-IN" b="0"/>
          </a:p>
        </p:txBody>
      </p:sp>
      <p:sp>
        <p:nvSpPr>
          <p:cNvPr id="4" name="Slide Number Placeholder 3"/>
          <p:cNvSpPr>
            <a:spLocks noGrp="1"/>
          </p:cNvSpPr>
          <p:nvPr>
            <p:ph type="sldNum" sz="quarter" idx="5"/>
          </p:nvPr>
        </p:nvSpPr>
        <p:spPr/>
        <p:txBody>
          <a:bodyPr/>
          <a:lstStyle/>
          <a:p>
            <a:fld id="{7EDE980B-562F-4114-B854-5A3EE7F51E65}" type="slidenum">
              <a:rPr lang="en-IN" smtClean="0"/>
              <a:t>14</a:t>
            </a:fld>
            <a:endParaRPr lang="en-IN"/>
          </a:p>
        </p:txBody>
      </p:sp>
    </p:spTree>
    <p:extLst>
      <p:ext uri="{BB962C8B-B14F-4D97-AF65-F5344CB8AC3E}">
        <p14:creationId xmlns:p14="http://schemas.microsoft.com/office/powerpoint/2010/main" val="3549757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a:t>So in our peak times we got an accuracy of 75 %</a:t>
            </a:r>
          </a:p>
          <a:p>
            <a:endParaRPr lang="en-IN" b="0"/>
          </a:p>
          <a:p>
            <a:endParaRPr lang="en-IN" b="0"/>
          </a:p>
          <a:p>
            <a:r>
              <a:rPr lang="en-IN" b="0"/>
              <a:t>The model was able to do better during the busiest time because the variance of wait times during these times were low and the model was able to capture this trend.</a:t>
            </a:r>
          </a:p>
          <a:p>
            <a:endParaRPr lang="en-IN" b="0"/>
          </a:p>
          <a:p>
            <a:r>
              <a:rPr lang="en-US">
                <a:cs typeface="Calibri"/>
              </a:rPr>
              <a:t>Additionally, we noticed that the variance of wait time were very different among stations. So that will definitely influence the model’s prediction</a:t>
            </a:r>
            <a:endParaRPr lang="en-IN" b="0"/>
          </a:p>
        </p:txBody>
      </p:sp>
      <p:sp>
        <p:nvSpPr>
          <p:cNvPr id="4" name="Slide Number Placeholder 3"/>
          <p:cNvSpPr>
            <a:spLocks noGrp="1"/>
          </p:cNvSpPr>
          <p:nvPr>
            <p:ph type="sldNum" sz="quarter" idx="5"/>
          </p:nvPr>
        </p:nvSpPr>
        <p:spPr/>
        <p:txBody>
          <a:bodyPr/>
          <a:lstStyle/>
          <a:p>
            <a:fld id="{7EDE980B-562F-4114-B854-5A3EE7F51E65}" type="slidenum">
              <a:rPr lang="en-IN" smtClean="0"/>
              <a:t>15</a:t>
            </a:fld>
            <a:endParaRPr lang="en-IN"/>
          </a:p>
        </p:txBody>
      </p:sp>
    </p:spTree>
    <p:extLst>
      <p:ext uri="{BB962C8B-B14F-4D97-AF65-F5344CB8AC3E}">
        <p14:creationId xmlns:p14="http://schemas.microsoft.com/office/powerpoint/2010/main" val="1361382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Hence, when we split the 75% accuracy among stations, we noticed that stations with less wait variance recorded high accuracy where we achieved an accuracy above 80% in few stations with the highest in C4C with 89%. </a:t>
            </a:r>
          </a:p>
          <a:p>
            <a:endParaRPr lang="en-US">
              <a:cs typeface="Calibri"/>
            </a:endParaRPr>
          </a:p>
          <a:p>
            <a:r>
              <a:rPr lang="en-US">
                <a:cs typeface="Calibri"/>
              </a:rPr>
              <a:t>Though, accuracy is a good overall estimator of model’s prediction, </a:t>
            </a:r>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t>More than accuracy. In this problem statement it is important to have high recall and precision for the “Very Low” Category. As that is the most important category that tells if a person should wait or not- so we want the model to predict that category accurately. </a:t>
            </a:r>
            <a:endParaRPr lang="en-US">
              <a:cs typeface="Calibri"/>
            </a:endParaRPr>
          </a:p>
        </p:txBody>
      </p:sp>
      <p:sp>
        <p:nvSpPr>
          <p:cNvPr id="4" name="Slide Number Placeholder 3"/>
          <p:cNvSpPr>
            <a:spLocks noGrp="1"/>
          </p:cNvSpPr>
          <p:nvPr>
            <p:ph type="sldNum" sz="quarter" idx="5"/>
          </p:nvPr>
        </p:nvSpPr>
        <p:spPr/>
        <p:txBody>
          <a:bodyPr/>
          <a:lstStyle/>
          <a:p>
            <a:fld id="{7EDE980B-562F-4114-B854-5A3EE7F51E65}" type="slidenum">
              <a:rPr lang="en-IN" smtClean="0"/>
              <a:t>16</a:t>
            </a:fld>
            <a:endParaRPr lang="en-IN"/>
          </a:p>
        </p:txBody>
      </p:sp>
    </p:spTree>
    <p:extLst>
      <p:ext uri="{BB962C8B-B14F-4D97-AF65-F5344CB8AC3E}">
        <p14:creationId xmlns:p14="http://schemas.microsoft.com/office/powerpoint/2010/main" val="2758402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So, we recorded recall, precision and the F1 score as the following.</a:t>
            </a:r>
            <a:br>
              <a:rPr lang="en-IN"/>
            </a:br>
            <a:r>
              <a:rPr lang="en-IN"/>
              <a:t>This is better than other target classes as we needed.</a:t>
            </a:r>
            <a:endParaRPr lang="en-US">
              <a:cs typeface="Calibri"/>
            </a:endParaRPr>
          </a:p>
        </p:txBody>
      </p:sp>
      <p:sp>
        <p:nvSpPr>
          <p:cNvPr id="4" name="Slide Number Placeholder 3"/>
          <p:cNvSpPr>
            <a:spLocks noGrp="1"/>
          </p:cNvSpPr>
          <p:nvPr>
            <p:ph type="sldNum" sz="quarter" idx="5"/>
          </p:nvPr>
        </p:nvSpPr>
        <p:spPr/>
        <p:txBody>
          <a:bodyPr/>
          <a:lstStyle/>
          <a:p>
            <a:fld id="{7EDE980B-562F-4114-B854-5A3EE7F51E65}" type="slidenum">
              <a:rPr lang="en-IN" smtClean="0"/>
              <a:t>17</a:t>
            </a:fld>
            <a:endParaRPr lang="en-IN"/>
          </a:p>
        </p:txBody>
      </p:sp>
    </p:spTree>
    <p:extLst>
      <p:ext uri="{BB962C8B-B14F-4D97-AF65-F5344CB8AC3E}">
        <p14:creationId xmlns:p14="http://schemas.microsoft.com/office/powerpoint/2010/main" val="205300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a:t>Where it is highly needed</a:t>
            </a:r>
          </a:p>
        </p:txBody>
      </p:sp>
      <p:sp>
        <p:nvSpPr>
          <p:cNvPr id="4" name="Slide Number Placeholder 3"/>
          <p:cNvSpPr>
            <a:spLocks noGrp="1"/>
          </p:cNvSpPr>
          <p:nvPr>
            <p:ph type="sldNum" sz="quarter" idx="5"/>
          </p:nvPr>
        </p:nvSpPr>
        <p:spPr/>
        <p:txBody>
          <a:bodyPr/>
          <a:lstStyle/>
          <a:p>
            <a:fld id="{7EDE980B-562F-4114-B854-5A3EE7F51E65}" type="slidenum">
              <a:rPr lang="en-IN" smtClean="0"/>
              <a:t>18</a:t>
            </a:fld>
            <a:endParaRPr lang="en-IN"/>
          </a:p>
        </p:txBody>
      </p:sp>
    </p:spTree>
    <p:extLst>
      <p:ext uri="{BB962C8B-B14F-4D97-AF65-F5344CB8AC3E}">
        <p14:creationId xmlns:p14="http://schemas.microsoft.com/office/powerpoint/2010/main" val="1347582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b="0"/>
              <a:t>Extend the model to predict other stations,</a:t>
            </a:r>
          </a:p>
          <a:p>
            <a:pPr marL="171450" indent="-171450">
              <a:buFont typeface="Arial" panose="020B0604020202020204" pitchFamily="34" charset="0"/>
              <a:buChar char="•"/>
            </a:pPr>
            <a:r>
              <a:rPr lang="en-IN" b="0"/>
              <a:t>Predict accurately for other target categories which are low h ,</a:t>
            </a:r>
            <a:br>
              <a:rPr lang="en-IN" b="0"/>
            </a:br>
            <a:r>
              <a:rPr lang="en-IN" b="0"/>
              <a:t>For which, the main need is more data. We barely used a month of data for training and that wasn’t enough to capture all the trends. </a:t>
            </a:r>
          </a:p>
          <a:p>
            <a:pPr marL="171450" indent="-171450">
              <a:buFont typeface="Arial" panose="020B0604020202020204" pitchFamily="34" charset="0"/>
              <a:buChar char="•"/>
            </a:pPr>
            <a:r>
              <a:rPr lang="en-IN" b="0"/>
              <a:t>So we are aiming to collect more data and get historical data from BCycle to proceed further.</a:t>
            </a:r>
          </a:p>
        </p:txBody>
      </p:sp>
      <p:sp>
        <p:nvSpPr>
          <p:cNvPr id="4" name="Slide Number Placeholder 3"/>
          <p:cNvSpPr>
            <a:spLocks noGrp="1"/>
          </p:cNvSpPr>
          <p:nvPr>
            <p:ph type="sldNum" sz="quarter" idx="5"/>
          </p:nvPr>
        </p:nvSpPr>
        <p:spPr/>
        <p:txBody>
          <a:bodyPr/>
          <a:lstStyle/>
          <a:p>
            <a:fld id="{7EDE980B-562F-4114-B854-5A3EE7F51E65}" type="slidenum">
              <a:rPr lang="en-IN" smtClean="0"/>
              <a:t>19</a:t>
            </a:fld>
            <a:endParaRPr lang="en-IN"/>
          </a:p>
        </p:txBody>
      </p:sp>
    </p:spTree>
    <p:extLst>
      <p:ext uri="{BB962C8B-B14F-4D97-AF65-F5344CB8AC3E}">
        <p14:creationId xmlns:p14="http://schemas.microsoft.com/office/powerpoint/2010/main" val="2328207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0">
              <a:buFont typeface="Arial" panose="020B0604020202020204" pitchFamily="34" charset="0"/>
              <a:buNone/>
            </a:pPr>
            <a:endParaRPr lang="en-US" sz="1200">
              <a:solidFill>
                <a:srgbClr val="FFFFFF"/>
              </a:solidFill>
            </a:endParaRPr>
          </a:p>
        </p:txBody>
      </p:sp>
      <p:sp>
        <p:nvSpPr>
          <p:cNvPr id="4" name="Slide Number Placeholder 3"/>
          <p:cNvSpPr>
            <a:spLocks noGrp="1"/>
          </p:cNvSpPr>
          <p:nvPr>
            <p:ph type="sldNum" sz="quarter" idx="5"/>
          </p:nvPr>
        </p:nvSpPr>
        <p:spPr/>
        <p:txBody>
          <a:bodyPr/>
          <a:lstStyle/>
          <a:p>
            <a:fld id="{7EDE980B-562F-4114-B854-5A3EE7F51E65}" type="slidenum">
              <a:rPr lang="en-IN" smtClean="0"/>
              <a:t>2</a:t>
            </a:fld>
            <a:endParaRPr lang="en-IN"/>
          </a:p>
        </p:txBody>
      </p:sp>
    </p:spTree>
    <p:extLst>
      <p:ext uri="{BB962C8B-B14F-4D97-AF65-F5344CB8AC3E}">
        <p14:creationId xmlns:p14="http://schemas.microsoft.com/office/powerpoint/2010/main" val="1937819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b="0"/>
              <a:t>Extend the model to predict other stations,</a:t>
            </a:r>
          </a:p>
          <a:p>
            <a:pPr marL="171450" indent="-171450">
              <a:buFont typeface="Arial" panose="020B0604020202020204" pitchFamily="34" charset="0"/>
              <a:buChar char="•"/>
            </a:pPr>
            <a:r>
              <a:rPr lang="en-IN" b="0"/>
              <a:t>Predict accurately for other target categories, and idle time of the day.</a:t>
            </a:r>
          </a:p>
          <a:p>
            <a:pPr marL="171450" indent="-171450">
              <a:buFont typeface="Arial" panose="020B0604020202020204" pitchFamily="34" charset="0"/>
              <a:buChar char="•"/>
            </a:pPr>
            <a:r>
              <a:rPr lang="en-IN" b="0"/>
              <a:t>For which, the main need is more data. We barely used a month of data for training and that wasn’t enough to capture all the trends. </a:t>
            </a:r>
          </a:p>
          <a:p>
            <a:pPr marL="171450" indent="-171450">
              <a:buFont typeface="Arial" panose="020B0604020202020204" pitchFamily="34" charset="0"/>
              <a:buChar char="•"/>
            </a:pPr>
            <a:r>
              <a:rPr lang="en-IN" b="0"/>
              <a:t>So we are aiming to collect more data and get historical data from BCycle to proceed further.</a:t>
            </a:r>
          </a:p>
        </p:txBody>
      </p:sp>
      <p:sp>
        <p:nvSpPr>
          <p:cNvPr id="4" name="Slide Number Placeholder 3"/>
          <p:cNvSpPr>
            <a:spLocks noGrp="1"/>
          </p:cNvSpPr>
          <p:nvPr>
            <p:ph type="sldNum" sz="quarter" idx="5"/>
          </p:nvPr>
        </p:nvSpPr>
        <p:spPr/>
        <p:txBody>
          <a:bodyPr/>
          <a:lstStyle/>
          <a:p>
            <a:fld id="{7EDE980B-562F-4114-B854-5A3EE7F51E65}" type="slidenum">
              <a:rPr lang="en-IN" smtClean="0"/>
              <a:t>20</a:t>
            </a:fld>
            <a:endParaRPr lang="en-IN"/>
          </a:p>
        </p:txBody>
      </p:sp>
    </p:spTree>
    <p:extLst>
      <p:ext uri="{BB962C8B-B14F-4D97-AF65-F5344CB8AC3E}">
        <p14:creationId xmlns:p14="http://schemas.microsoft.com/office/powerpoint/2010/main" val="4056688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b="0"/>
              <a:t>Reach out to us on LinkedIn or email, if you have any questions or would like to collaborate on the future works.</a:t>
            </a:r>
          </a:p>
        </p:txBody>
      </p:sp>
      <p:sp>
        <p:nvSpPr>
          <p:cNvPr id="4" name="Slide Number Placeholder 3"/>
          <p:cNvSpPr>
            <a:spLocks noGrp="1"/>
          </p:cNvSpPr>
          <p:nvPr>
            <p:ph type="sldNum" sz="quarter" idx="5"/>
          </p:nvPr>
        </p:nvSpPr>
        <p:spPr/>
        <p:txBody>
          <a:bodyPr/>
          <a:lstStyle/>
          <a:p>
            <a:fld id="{7EDE980B-562F-4114-B854-5A3EE7F51E65}" type="slidenum">
              <a:rPr lang="en-IN" smtClean="0"/>
              <a:t>21</a:t>
            </a:fld>
            <a:endParaRPr lang="en-IN"/>
          </a:p>
        </p:txBody>
      </p:sp>
    </p:spTree>
    <p:extLst>
      <p:ext uri="{BB962C8B-B14F-4D97-AF65-F5344CB8AC3E}">
        <p14:creationId xmlns:p14="http://schemas.microsoft.com/office/powerpoint/2010/main" val="3050229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228600">
              <a:buFont typeface="Arial" panose="020B0604020202020204" pitchFamily="34" charset="0"/>
              <a:buAutoNum type="arabicPeriod"/>
            </a:pPr>
            <a:r>
              <a:rPr lang="en-US" sz="1200">
                <a:solidFill>
                  <a:srgbClr val="FFFFFF"/>
                </a:solidFill>
              </a:rPr>
              <a:t>Public bicycle sharing company. Advantage is they provide electric bicycles- so it’s easier to pedal than regular bicycles.</a:t>
            </a:r>
          </a:p>
          <a:p>
            <a:pPr marL="342900" indent="-228600">
              <a:buFont typeface="Arial" panose="020B0604020202020204" pitchFamily="34" charset="0"/>
              <a:buAutoNum type="arabicPeriod"/>
            </a:pPr>
            <a:r>
              <a:rPr lang="en-US" sz="1200">
                <a:solidFill>
                  <a:srgbClr val="FFFFFF"/>
                </a:solidFill>
              </a:rPr>
              <a:t>Available in 47 cities across the U.S. There are multiple charging stations available in each city.</a:t>
            </a:r>
          </a:p>
          <a:p>
            <a:pPr marL="342900" indent="-228600">
              <a:buFont typeface="Arial" panose="020B0604020202020204" pitchFamily="34" charset="0"/>
              <a:buAutoNum type="arabicPeriod"/>
            </a:pPr>
            <a:r>
              <a:rPr lang="en-US" sz="1200">
                <a:solidFill>
                  <a:srgbClr val="FFFFFF"/>
                </a:solidFill>
              </a:rPr>
              <a:t>They provide membership program- where you can pay upfront and use the cycles for allotted time period.</a:t>
            </a:r>
          </a:p>
          <a:p>
            <a:pPr marL="342900" indent="-228600">
              <a:buFont typeface="Arial" panose="020B0604020202020204" pitchFamily="34" charset="0"/>
              <a:buAutoNum type="arabicPeriod"/>
            </a:pPr>
            <a:r>
              <a:rPr lang="en-US" sz="1200">
                <a:solidFill>
                  <a:srgbClr val="FFFFFF"/>
                </a:solidFill>
              </a:rPr>
              <a:t>There’s mobile application where you one can track the station locations, number of cycles available, </a:t>
            </a:r>
            <a:r>
              <a:rPr lang="en-US" sz="1200" err="1">
                <a:solidFill>
                  <a:srgbClr val="FFFFFF"/>
                </a:solidFill>
              </a:rPr>
              <a:t>etc</a:t>
            </a:r>
            <a:r>
              <a:rPr lang="en-US" sz="1200">
                <a:solidFill>
                  <a:srgbClr val="FFFFFF"/>
                </a:solidFill>
              </a:rPr>
              <a:t> </a:t>
            </a:r>
          </a:p>
          <a:p>
            <a:pPr marL="342900" indent="-228600">
              <a:buFont typeface="Arial" panose="020B0604020202020204" pitchFamily="34" charset="0"/>
              <a:buAutoNum type="arabicPeriod"/>
            </a:pPr>
            <a:endParaRPr lang="en-US" sz="1200">
              <a:solidFill>
                <a:srgbClr val="FFFFFF"/>
              </a:solidFill>
            </a:endParaRPr>
          </a:p>
        </p:txBody>
      </p:sp>
      <p:sp>
        <p:nvSpPr>
          <p:cNvPr id="4" name="Slide Number Placeholder 3"/>
          <p:cNvSpPr>
            <a:spLocks noGrp="1"/>
          </p:cNvSpPr>
          <p:nvPr>
            <p:ph type="sldNum" sz="quarter" idx="5"/>
          </p:nvPr>
        </p:nvSpPr>
        <p:spPr/>
        <p:txBody>
          <a:bodyPr/>
          <a:lstStyle/>
          <a:p>
            <a:fld id="{7EDE980B-562F-4114-B854-5A3EE7F51E65}" type="slidenum">
              <a:rPr lang="en-IN" smtClean="0"/>
              <a:t>3</a:t>
            </a:fld>
            <a:endParaRPr lang="en-IN"/>
          </a:p>
        </p:txBody>
      </p:sp>
    </p:spTree>
    <p:extLst>
      <p:ext uri="{BB962C8B-B14F-4D97-AF65-F5344CB8AC3E}">
        <p14:creationId xmlns:p14="http://schemas.microsoft.com/office/powerpoint/2010/main" val="364153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228600">
              <a:buFont typeface="Arial" panose="020B0604020202020204" pitchFamily="34" charset="0"/>
              <a:buAutoNum type="arabicPeriod"/>
            </a:pPr>
            <a:r>
              <a:rPr lang="en-US" sz="1200">
                <a:solidFill>
                  <a:srgbClr val="FFFFFF"/>
                </a:solidFill>
              </a:rPr>
              <a:t>Boulder BCycle is one of the most popular across all 47 cities.</a:t>
            </a:r>
          </a:p>
          <a:p>
            <a:pPr marL="342900" indent="-228600">
              <a:buFont typeface="Arial" panose="020B0604020202020204" pitchFamily="34" charset="0"/>
              <a:buAutoNum type="arabicPeriod"/>
            </a:pPr>
            <a:r>
              <a:rPr lang="en-US" sz="1200">
                <a:solidFill>
                  <a:srgbClr val="FFFFFF"/>
                </a:solidFill>
              </a:rPr>
              <a:t>Main reason is because they provide free membership to CU Boulder students, hence it is often used by CU students to commute between campus and their house.</a:t>
            </a:r>
          </a:p>
          <a:p>
            <a:pPr marL="342900" indent="-228600">
              <a:buFont typeface="Arial" panose="020B0604020202020204" pitchFamily="34" charset="0"/>
              <a:buAutoNum type="arabicPeriod"/>
            </a:pPr>
            <a:r>
              <a:rPr lang="en-US" sz="1200">
                <a:solidFill>
                  <a:srgbClr val="FFFFFF"/>
                </a:solidFill>
              </a:rPr>
              <a:t>I personally use it almost everyday, it saves my time waiting for public transports, if not I have to get 2 </a:t>
            </a:r>
            <a:r>
              <a:rPr lang="en-US" sz="1200" err="1">
                <a:solidFill>
                  <a:srgbClr val="FFFFFF"/>
                </a:solidFill>
              </a:rPr>
              <a:t>busess</a:t>
            </a:r>
            <a:r>
              <a:rPr lang="en-US" sz="1200">
                <a:solidFill>
                  <a:srgbClr val="FFFFFF"/>
                </a:solidFill>
              </a:rPr>
              <a:t> to reach the campus.</a:t>
            </a:r>
          </a:p>
        </p:txBody>
      </p:sp>
      <p:sp>
        <p:nvSpPr>
          <p:cNvPr id="4" name="Slide Number Placeholder 3"/>
          <p:cNvSpPr>
            <a:spLocks noGrp="1"/>
          </p:cNvSpPr>
          <p:nvPr>
            <p:ph type="sldNum" sz="quarter" idx="5"/>
          </p:nvPr>
        </p:nvSpPr>
        <p:spPr/>
        <p:txBody>
          <a:bodyPr/>
          <a:lstStyle/>
          <a:p>
            <a:fld id="{7EDE980B-562F-4114-B854-5A3EE7F51E65}" type="slidenum">
              <a:rPr lang="en-IN" smtClean="0"/>
              <a:t>4</a:t>
            </a:fld>
            <a:endParaRPr lang="en-IN"/>
          </a:p>
        </p:txBody>
      </p:sp>
    </p:spTree>
    <p:extLst>
      <p:ext uri="{BB962C8B-B14F-4D97-AF65-F5344CB8AC3E}">
        <p14:creationId xmlns:p14="http://schemas.microsoft.com/office/powerpoint/2010/main" val="4184860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a:t>The </a:t>
            </a:r>
            <a:r>
              <a:rPr lang="en-IN" b="1"/>
              <a:t>mobile app have does not have </a:t>
            </a:r>
            <a:r>
              <a:rPr lang="en-IN"/>
              <a:t>any information regarding </a:t>
            </a:r>
            <a:r>
              <a:rPr lang="en-IN" b="1"/>
              <a:t>how long one has to wait </a:t>
            </a:r>
            <a:r>
              <a:rPr lang="en-IN"/>
              <a:t>if the station is empty or have less number of bikes, so we want to bring in that feature.</a:t>
            </a:r>
          </a:p>
          <a:p>
            <a:pPr marL="228600" indent="-228600">
              <a:buAutoNum type="arabicPeriod"/>
            </a:pPr>
            <a:r>
              <a:rPr lang="en-IN"/>
              <a:t>Now, why is it important? Since it is very popular among students the popular stations often times runs out of bike so students have to wait without knowing if they’ll get one soon.</a:t>
            </a:r>
          </a:p>
          <a:p>
            <a:pPr marL="228600" indent="-228600">
              <a:buAutoNum type="arabicPeriod"/>
            </a:pPr>
            <a:r>
              <a:rPr lang="en-IN"/>
              <a:t>I personally have waited more than 30 mins and ended up not getting one.</a:t>
            </a:r>
          </a:p>
          <a:p>
            <a:pPr marL="228600" indent="-228600">
              <a:buAutoNum type="arabicPeriod"/>
            </a:pPr>
            <a:endParaRPr lang="en-IN"/>
          </a:p>
          <a:p>
            <a:pPr marL="228600" indent="-228600">
              <a:buAutoNum type="arabicPeriod"/>
            </a:pPr>
            <a:r>
              <a:rPr lang="en-IN"/>
              <a:t>That’s where this project kicks in- We aim is to </a:t>
            </a:r>
            <a:r>
              <a:rPr lang="en-IN" err="1"/>
              <a:t>analyze</a:t>
            </a:r>
            <a:r>
              <a:rPr lang="en-IN"/>
              <a:t> the usage trend of cycles at different stations and at different times, find a pattern, figure out </a:t>
            </a:r>
            <a:r>
              <a:rPr lang="en-IN">
                <a:highlight>
                  <a:srgbClr val="FFFF00"/>
                </a:highlight>
              </a:rPr>
              <a:t>the factors that influence </a:t>
            </a:r>
            <a:r>
              <a:rPr lang="en-IN"/>
              <a:t>the usage of cycles and use to build a ML model that can estimate the wait time at any point of the time.</a:t>
            </a:r>
          </a:p>
          <a:p>
            <a:pPr marL="228600" indent="-228600">
              <a:buAutoNum type="arabicPeriod"/>
            </a:pPr>
            <a:endParaRPr lang="en-IN"/>
          </a:p>
          <a:p>
            <a:pPr marL="228600" indent="-228600">
              <a:buAutoNum type="arabicPeriod"/>
            </a:pPr>
            <a:r>
              <a:rPr lang="en-IN"/>
              <a:t>This is a classification problem that’s </a:t>
            </a:r>
            <a:r>
              <a:rPr lang="en-IN" err="1"/>
              <a:t>gonna</a:t>
            </a:r>
            <a:r>
              <a:rPr lang="en-IN"/>
              <a:t> predict the wait time category starting from “very low” wait time if one can expect a new cycle in within 20mins to “very high” depicting more than an hour.</a:t>
            </a:r>
          </a:p>
          <a:p>
            <a:pPr marL="228600" indent="-228600">
              <a:buAutoNum type="arabicPeriod"/>
            </a:pPr>
            <a:r>
              <a:rPr lang="en-IN"/>
              <a:t>On an average, the wait time for public busses in Boulder is 30mins. So, if we can predict the cycle availability within 20mins accurately, then that’s </a:t>
            </a:r>
            <a:r>
              <a:rPr lang="en-IN" err="1"/>
              <a:t>gonna</a:t>
            </a:r>
            <a:r>
              <a:rPr lang="en-IN"/>
              <a:t> save a lot of time- you can use this to plan your day accordingly!!!</a:t>
            </a:r>
          </a:p>
          <a:p>
            <a:pPr marL="228600" indent="-228600">
              <a:buAutoNum type="arabicPeriod"/>
            </a:pPr>
            <a:endParaRPr lang="en-IN"/>
          </a:p>
          <a:p>
            <a:pPr marL="0" indent="0">
              <a:buNone/>
            </a:pPr>
            <a:r>
              <a:rPr lang="en-IN"/>
              <a:t>Hope the objective of our project is clear. Let’s now move on to the technical part of the project.</a:t>
            </a:r>
          </a:p>
        </p:txBody>
      </p:sp>
      <p:sp>
        <p:nvSpPr>
          <p:cNvPr id="4" name="Slide Number Placeholder 3"/>
          <p:cNvSpPr>
            <a:spLocks noGrp="1"/>
          </p:cNvSpPr>
          <p:nvPr>
            <p:ph type="sldNum" sz="quarter" idx="5"/>
          </p:nvPr>
        </p:nvSpPr>
        <p:spPr/>
        <p:txBody>
          <a:bodyPr/>
          <a:lstStyle/>
          <a:p>
            <a:fld id="{7EDE980B-562F-4114-B854-5A3EE7F51E65}" type="slidenum">
              <a:rPr lang="en-IN" smtClean="0"/>
              <a:t>5</a:t>
            </a:fld>
            <a:endParaRPr lang="en-IN"/>
          </a:p>
        </p:txBody>
      </p:sp>
    </p:spTree>
    <p:extLst>
      <p:ext uri="{BB962C8B-B14F-4D97-AF65-F5344CB8AC3E}">
        <p14:creationId xmlns:p14="http://schemas.microsoft.com/office/powerpoint/2010/main" val="414274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is our complete data flow architecture: Strating from data collection to modelling. Let me break it down quickly.</a:t>
            </a:r>
          </a:p>
        </p:txBody>
      </p:sp>
      <p:sp>
        <p:nvSpPr>
          <p:cNvPr id="4" name="Slide Number Placeholder 3"/>
          <p:cNvSpPr>
            <a:spLocks noGrp="1"/>
          </p:cNvSpPr>
          <p:nvPr>
            <p:ph type="sldNum" sz="quarter" idx="5"/>
          </p:nvPr>
        </p:nvSpPr>
        <p:spPr/>
        <p:txBody>
          <a:bodyPr/>
          <a:lstStyle/>
          <a:p>
            <a:fld id="{7EDE980B-562F-4114-B854-5A3EE7F51E65}" type="slidenum">
              <a:rPr lang="en-IN" smtClean="0"/>
              <a:t>6</a:t>
            </a:fld>
            <a:endParaRPr lang="en-IN"/>
          </a:p>
        </p:txBody>
      </p:sp>
    </p:spTree>
    <p:extLst>
      <p:ext uri="{BB962C8B-B14F-4D97-AF65-F5344CB8AC3E}">
        <p14:creationId xmlns:p14="http://schemas.microsoft.com/office/powerpoint/2010/main" val="144348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used 3 APIs to get data:</a:t>
            </a:r>
          </a:p>
          <a:p>
            <a:pPr marL="228600" indent="-228600">
              <a:buAutoNum type="arabicPeriod"/>
            </a:pPr>
            <a:r>
              <a:rPr lang="en-IN" b="1"/>
              <a:t>GBFS-</a:t>
            </a:r>
            <a:r>
              <a:rPr lang="en-IN"/>
              <a:t> to get the live BCycle station status- Problem with this API is it only provides the current station status but not historical data (for example, number of bikes available in a particular station at the time when API is called) so we had to call the </a:t>
            </a:r>
            <a:r>
              <a:rPr lang="en-IN" err="1"/>
              <a:t>api</a:t>
            </a:r>
            <a:r>
              <a:rPr lang="en-IN"/>
              <a:t> frequent and we were pulling it every 3 mins.</a:t>
            </a:r>
          </a:p>
          <a:p>
            <a:pPr marL="228600" indent="-228600">
              <a:buAutoNum type="arabicPeriod"/>
            </a:pPr>
            <a:r>
              <a:rPr lang="en-IN" b="1" err="1"/>
              <a:t>OpenMeteo</a:t>
            </a:r>
            <a:r>
              <a:rPr lang="en-IN" b="1"/>
              <a:t> API </a:t>
            </a:r>
            <a:r>
              <a:rPr lang="en-IN"/>
              <a:t>which gives the temperature data- Because we noticed temperature had a major influence in the cycle usage pattern.</a:t>
            </a:r>
          </a:p>
          <a:p>
            <a:pPr marL="228600" indent="-228600">
              <a:buAutoNum type="arabicPeriod"/>
            </a:pPr>
            <a:r>
              <a:rPr lang="en-IN" b="1"/>
              <a:t>CU Boulder Class </a:t>
            </a:r>
            <a:r>
              <a:rPr lang="en-IN"/>
              <a:t>Search website- To obtain the class calendar to check if classes are scheduled on a particular day, again because we noticed that it influenced cycle usage pattern. </a:t>
            </a:r>
          </a:p>
          <a:p>
            <a:pPr marL="228600" indent="-228600">
              <a:buAutoNum type="arabicPeriod"/>
            </a:pPr>
            <a:endParaRPr lang="en-IN"/>
          </a:p>
          <a:p>
            <a:pPr marL="0" indent="0">
              <a:buNone/>
            </a:pPr>
            <a:r>
              <a:rPr lang="en-IN"/>
              <a:t>Finally we used, </a:t>
            </a:r>
            <a:r>
              <a:rPr lang="en-IN" b="1"/>
              <a:t>Amazon EC2 instances </a:t>
            </a:r>
            <a:r>
              <a:rPr lang="en-IN"/>
              <a:t>to run python query to pull the data continuously without any interruption.</a:t>
            </a:r>
          </a:p>
          <a:p>
            <a:pPr marL="0" indent="0">
              <a:buNone/>
            </a:pPr>
            <a:endParaRPr lang="en-IN"/>
          </a:p>
          <a:p>
            <a:pPr marL="0" indent="0">
              <a:buNone/>
            </a:pPr>
            <a:r>
              <a:rPr lang="en-IN"/>
              <a:t>Here’s a snapshot of the data- Our dataset has 43 columns and I’ve displayed a part of it. We have been collecting data since Oct 31</a:t>
            </a:r>
            <a:r>
              <a:rPr lang="en-IN" baseline="30000"/>
              <a:t>st</a:t>
            </a:r>
            <a:endParaRPr lang="en-IN"/>
          </a:p>
        </p:txBody>
      </p:sp>
      <p:sp>
        <p:nvSpPr>
          <p:cNvPr id="4" name="Slide Number Placeholder 3"/>
          <p:cNvSpPr>
            <a:spLocks noGrp="1"/>
          </p:cNvSpPr>
          <p:nvPr>
            <p:ph type="sldNum" sz="quarter" idx="5"/>
          </p:nvPr>
        </p:nvSpPr>
        <p:spPr/>
        <p:txBody>
          <a:bodyPr/>
          <a:lstStyle/>
          <a:p>
            <a:fld id="{7EDE980B-562F-4114-B854-5A3EE7F51E65}" type="slidenum">
              <a:rPr lang="en-IN" smtClean="0"/>
              <a:t>7</a:t>
            </a:fld>
            <a:endParaRPr lang="en-IN"/>
          </a:p>
        </p:txBody>
      </p:sp>
    </p:spTree>
    <p:extLst>
      <p:ext uri="{BB962C8B-B14F-4D97-AF65-F5344CB8AC3E}">
        <p14:creationId xmlns:p14="http://schemas.microsoft.com/office/powerpoint/2010/main" val="2978871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collected data is stored in the PostgreSQL, from which the data is pulled for preprocessing all standard methods like:</a:t>
            </a:r>
          </a:p>
          <a:p>
            <a:pPr marL="228600" indent="-228600">
              <a:buAutoNum type="arabicPeriod"/>
            </a:pPr>
            <a:r>
              <a:rPr lang="en-IN"/>
              <a:t>Handling missing values</a:t>
            </a:r>
          </a:p>
          <a:p>
            <a:pPr marL="228600" indent="-228600">
              <a:buAutoNum type="arabicPeriod"/>
            </a:pPr>
            <a:r>
              <a:rPr lang="en-IN"/>
              <a:t>Normalization</a:t>
            </a:r>
          </a:p>
          <a:p>
            <a:pPr marL="228600" indent="-228600">
              <a:buAutoNum type="arabicPeriod"/>
            </a:pPr>
            <a:r>
              <a:rPr lang="en-IN"/>
              <a:t>Label encoding </a:t>
            </a:r>
          </a:p>
          <a:p>
            <a:pPr marL="228600" indent="-228600">
              <a:buAutoNum type="arabicPeriod"/>
            </a:pPr>
            <a:r>
              <a:rPr lang="en-IN"/>
              <a:t>Join tables </a:t>
            </a:r>
          </a:p>
          <a:p>
            <a:pPr marL="228600" indent="-228600">
              <a:buAutoNum type="arabicPeriod"/>
            </a:pPr>
            <a:r>
              <a:rPr lang="en-IN"/>
              <a:t>and more</a:t>
            </a:r>
          </a:p>
          <a:p>
            <a:pPr marL="228600" indent="-228600">
              <a:buAutoNum type="arabicPeriod"/>
            </a:pPr>
            <a:endParaRPr lang="en-IN"/>
          </a:p>
          <a:p>
            <a:pPr marL="0" indent="0">
              <a:buNone/>
            </a:pPr>
            <a:r>
              <a:rPr lang="en-IN"/>
              <a:t>Finally </a:t>
            </a:r>
            <a:r>
              <a:rPr lang="en-IN" b="1"/>
              <a:t>the pre-processed data is again stored in the PostgreSQL as a</a:t>
            </a:r>
            <a:r>
              <a:rPr lang="en-IN"/>
              <a:t> </a:t>
            </a:r>
            <a:r>
              <a:rPr lang="en-IN" b="1"/>
              <a:t>different table.</a:t>
            </a:r>
          </a:p>
        </p:txBody>
      </p:sp>
      <p:sp>
        <p:nvSpPr>
          <p:cNvPr id="4" name="Slide Number Placeholder 3"/>
          <p:cNvSpPr>
            <a:spLocks noGrp="1"/>
          </p:cNvSpPr>
          <p:nvPr>
            <p:ph type="sldNum" sz="quarter" idx="5"/>
          </p:nvPr>
        </p:nvSpPr>
        <p:spPr/>
        <p:txBody>
          <a:bodyPr/>
          <a:lstStyle/>
          <a:p>
            <a:fld id="{7EDE980B-562F-4114-B854-5A3EE7F51E65}" type="slidenum">
              <a:rPr lang="en-IN" smtClean="0"/>
              <a:t>8</a:t>
            </a:fld>
            <a:endParaRPr lang="en-IN"/>
          </a:p>
        </p:txBody>
      </p:sp>
    </p:spTree>
    <p:extLst>
      <p:ext uri="{BB962C8B-B14F-4D97-AF65-F5344CB8AC3E}">
        <p14:creationId xmlns:p14="http://schemas.microsoft.com/office/powerpoint/2010/main" val="3157675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a:t>The pre-processed data is finally pulled into Tableau for EDA and Visualization and the same data is used for Modeling</a:t>
            </a:r>
          </a:p>
        </p:txBody>
      </p:sp>
      <p:sp>
        <p:nvSpPr>
          <p:cNvPr id="4" name="Slide Number Placeholder 3"/>
          <p:cNvSpPr>
            <a:spLocks noGrp="1"/>
          </p:cNvSpPr>
          <p:nvPr>
            <p:ph type="sldNum" sz="quarter" idx="5"/>
          </p:nvPr>
        </p:nvSpPr>
        <p:spPr/>
        <p:txBody>
          <a:bodyPr/>
          <a:lstStyle/>
          <a:p>
            <a:fld id="{7EDE980B-562F-4114-B854-5A3EE7F51E65}" type="slidenum">
              <a:rPr lang="en-IN" smtClean="0"/>
              <a:t>9</a:t>
            </a:fld>
            <a:endParaRPr lang="en-IN"/>
          </a:p>
        </p:txBody>
      </p:sp>
    </p:spTree>
    <p:extLst>
      <p:ext uri="{BB962C8B-B14F-4D97-AF65-F5344CB8AC3E}">
        <p14:creationId xmlns:p14="http://schemas.microsoft.com/office/powerpoint/2010/main" val="480392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79901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88280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461539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60004780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96081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60471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577866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758814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66633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793517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77208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067554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851961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74900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180531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788873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728155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46CE7D5-CF57-46EF-B807-FDD0502418D4}" type="datetimeFigureOut">
              <a:rPr lang="en-US" smtClean="0"/>
              <a:t>12/18/2023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9542540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png"/><Relationship Id="rId7" Type="http://schemas.openxmlformats.org/officeDocument/2006/relationships/image" Target="../media/image39.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8.png"/><Relationship Id="rId9" Type="http://schemas.openxmlformats.org/officeDocument/2006/relationships/image" Target="../media/image41.sv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png"/><Relationship Id="rId7" Type="http://schemas.openxmlformats.org/officeDocument/2006/relationships/image" Target="../media/image39.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chart" Target="../charts/chart1.xml"/><Relationship Id="rId10" Type="http://schemas.openxmlformats.org/officeDocument/2006/relationships/image" Target="../media/image42.png"/><Relationship Id="rId4" Type="http://schemas.openxmlformats.org/officeDocument/2006/relationships/image" Target="../media/image8.png"/><Relationship Id="rId9" Type="http://schemas.openxmlformats.org/officeDocument/2006/relationships/image" Target="../media/image41.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8.png"/><Relationship Id="rId3" Type="http://schemas.openxmlformats.org/officeDocument/2006/relationships/image" Target="../media/image7.png"/><Relationship Id="rId7" Type="http://schemas.openxmlformats.org/officeDocument/2006/relationships/image" Target="../media/image45.png"/><Relationship Id="rId12"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svg"/><Relationship Id="rId11" Type="http://schemas.microsoft.com/office/2007/relationships/hdphoto" Target="../media/hdphoto1.wdp"/><Relationship Id="rId5" Type="http://schemas.openxmlformats.org/officeDocument/2006/relationships/image" Target="../media/image43.png"/><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8.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hyperlink" Target="https://doi.org/10.1007/978-981-13-2354-6_27" TargetMode="External"/><Relationship Id="rId3" Type="http://schemas.openxmlformats.org/officeDocument/2006/relationships/image" Target="../media/image7.png"/><Relationship Id="rId7" Type="http://schemas.microsoft.com/office/2007/relationships/hdphoto" Target="../media/hdphoto1.wdp"/><Relationship Id="rId12" Type="http://schemas.openxmlformats.org/officeDocument/2006/relationships/hyperlink" Target="https://doi.org/10.1016/j.annemergmed.2012.03.01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hyperlink" Target="https://doi.org/10.1287/msom.2015.0560" TargetMode="External"/><Relationship Id="rId5" Type="http://schemas.openxmlformats.org/officeDocument/2006/relationships/image" Target="../media/image6.jpeg"/><Relationship Id="rId10" Type="http://schemas.openxmlformats.org/officeDocument/2006/relationships/hyperlink" Target="https://doi.org/10.2196/38428" TargetMode="External"/><Relationship Id="rId4" Type="http://schemas.openxmlformats.org/officeDocument/2006/relationships/image" Target="../media/image8.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jpeg"/><Relationship Id="rId4" Type="http://schemas.openxmlformats.org/officeDocument/2006/relationships/image" Target="../media/image8.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0.jpeg"/><Relationship Id="rId3" Type="http://schemas.openxmlformats.org/officeDocument/2006/relationships/image" Target="../media/image7.png"/><Relationship Id="rId7" Type="http://schemas.openxmlformats.org/officeDocument/2006/relationships/image" Target="../media/image18.jpeg"/><Relationship Id="rId12" Type="http://schemas.openxmlformats.org/officeDocument/2006/relationships/image" Target="../media/image15.sv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4.png"/><Relationship Id="rId5" Type="http://schemas.openxmlformats.org/officeDocument/2006/relationships/image" Target="../media/image10.png"/><Relationship Id="rId15" Type="http://schemas.openxmlformats.org/officeDocument/2006/relationships/image" Target="../media/image17.svg"/><Relationship Id="rId10" Type="http://schemas.openxmlformats.org/officeDocument/2006/relationships/image" Target="../media/image13.sv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3.svg"/><Relationship Id="rId18" Type="http://schemas.openxmlformats.org/officeDocument/2006/relationships/image" Target="../media/image23.jpeg"/><Relationship Id="rId3" Type="http://schemas.openxmlformats.org/officeDocument/2006/relationships/image" Target="../media/image7.png"/><Relationship Id="rId7" Type="http://schemas.openxmlformats.org/officeDocument/2006/relationships/image" Target="../media/image18.jpe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11.svg"/><Relationship Id="rId5" Type="http://schemas.openxmlformats.org/officeDocument/2006/relationships/image" Target="../media/image21.pn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image" Target="../media/image20.jpe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8.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sv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8.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sv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8.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sv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8.png"/><Relationship Id="rId4" Type="http://schemas.openxmlformats.org/officeDocument/2006/relationships/image" Target="../media/image29.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501D-C6ED-9ED8-5A92-7C168C3ABB9C}"/>
              </a:ext>
            </a:extLst>
          </p:cNvPr>
          <p:cNvSpPr>
            <a:spLocks noGrp="1"/>
          </p:cNvSpPr>
          <p:nvPr>
            <p:ph type="ctrTitle"/>
          </p:nvPr>
        </p:nvSpPr>
        <p:spPr>
          <a:xfrm>
            <a:off x="0" y="293616"/>
            <a:ext cx="12188180" cy="1322189"/>
          </a:xfrm>
        </p:spPr>
        <p:txBody>
          <a:bodyPr vert="horz" lIns="91440" tIns="45720" rIns="91440" bIns="45720" rtlCol="0" anchor="ctr">
            <a:normAutofit/>
          </a:bodyPr>
          <a:lstStyle/>
          <a:p>
            <a:r>
              <a:rPr lang="en-US" b="1" kern="1200">
                <a:solidFill>
                  <a:srgbClr val="FFFFFF"/>
                </a:solidFill>
                <a:latin typeface="+mj-lt"/>
                <a:ea typeface="+mj-ea"/>
                <a:cs typeface="+mj-cs"/>
              </a:rPr>
              <a:t>Dock Watch</a:t>
            </a:r>
          </a:p>
        </p:txBody>
      </p:sp>
      <p:pic>
        <p:nvPicPr>
          <p:cNvPr id="19" name="Picture 18" descr="A person standing in front of a brick building&#10;&#10;Description automatically generated">
            <a:extLst>
              <a:ext uri="{FF2B5EF4-FFF2-40B4-BE49-F238E27FC236}">
                <a16:creationId xmlns:a16="http://schemas.microsoft.com/office/drawing/2014/main" id="{41C0479B-AAB3-FBB1-38DE-7F7E8A36A1C3}"/>
              </a:ext>
            </a:extLst>
          </p:cNvPr>
          <p:cNvPicPr>
            <a:picLocks noChangeAspect="1"/>
          </p:cNvPicPr>
          <p:nvPr/>
        </p:nvPicPr>
        <p:blipFill rotWithShape="1">
          <a:blip r:embed="rId3">
            <a:extLst>
              <a:ext uri="{28A0092B-C50C-407E-A947-70E740481C1C}">
                <a14:useLocalDpi xmlns:a14="http://schemas.microsoft.com/office/drawing/2010/main" val="0"/>
              </a:ext>
            </a:extLst>
          </a:blip>
          <a:srcRect l="7368" t="11159" b="478"/>
          <a:stretch/>
        </p:blipFill>
        <p:spPr>
          <a:xfrm>
            <a:off x="661365" y="3180289"/>
            <a:ext cx="1946971" cy="1857234"/>
          </a:xfrm>
          <a:prstGeom prst="ellipse">
            <a:avLst/>
          </a:prstGeom>
        </p:spPr>
      </p:pic>
      <p:pic>
        <p:nvPicPr>
          <p:cNvPr id="30" name="Picture 29" descr="A black and white sign with white text&#10;&#10;Description automatically generated">
            <a:extLst>
              <a:ext uri="{FF2B5EF4-FFF2-40B4-BE49-F238E27FC236}">
                <a16:creationId xmlns:a16="http://schemas.microsoft.com/office/drawing/2014/main" id="{DB588E18-6B5A-4A16-5F83-E70909E63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38" name="Picture 37" descr="A white text on a black background&#10;&#10;Description automatically generated">
            <a:extLst>
              <a:ext uri="{FF2B5EF4-FFF2-40B4-BE49-F238E27FC236}">
                <a16:creationId xmlns:a16="http://schemas.microsoft.com/office/drawing/2014/main" id="{F2BF6F85-890F-3B7B-9D0F-6A2415AA5B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39" name="TextBox 38">
            <a:extLst>
              <a:ext uri="{FF2B5EF4-FFF2-40B4-BE49-F238E27FC236}">
                <a16:creationId xmlns:a16="http://schemas.microsoft.com/office/drawing/2014/main" id="{B24889EF-B35B-0910-082B-C8FAB5E7BAC9}"/>
              </a:ext>
            </a:extLst>
          </p:cNvPr>
          <p:cNvSpPr txBox="1"/>
          <p:nvPr/>
        </p:nvSpPr>
        <p:spPr>
          <a:xfrm>
            <a:off x="411982" y="5193601"/>
            <a:ext cx="2297486" cy="646331"/>
          </a:xfrm>
          <a:prstGeom prst="rect">
            <a:avLst/>
          </a:prstGeom>
          <a:noFill/>
        </p:spPr>
        <p:txBody>
          <a:bodyPr wrap="square">
            <a:spAutoFit/>
          </a:bodyPr>
          <a:lstStyle/>
          <a:p>
            <a:pPr algn="ctr"/>
            <a:r>
              <a:rPr lang="en-US">
                <a:cs typeface="Calibri"/>
              </a:rPr>
              <a:t>Niranjan Cholendiran</a:t>
            </a:r>
            <a:endParaRPr lang="en-IN"/>
          </a:p>
        </p:txBody>
      </p:sp>
      <p:sp>
        <p:nvSpPr>
          <p:cNvPr id="40" name="TextBox 39">
            <a:extLst>
              <a:ext uri="{FF2B5EF4-FFF2-40B4-BE49-F238E27FC236}">
                <a16:creationId xmlns:a16="http://schemas.microsoft.com/office/drawing/2014/main" id="{0F6B4A31-BE2C-CF2F-C958-65869176D995}"/>
              </a:ext>
            </a:extLst>
          </p:cNvPr>
          <p:cNvSpPr txBox="1"/>
          <p:nvPr/>
        </p:nvSpPr>
        <p:spPr>
          <a:xfrm>
            <a:off x="3261376" y="5193600"/>
            <a:ext cx="2849395" cy="646331"/>
          </a:xfrm>
          <a:prstGeom prst="rect">
            <a:avLst/>
          </a:prstGeom>
          <a:noFill/>
        </p:spPr>
        <p:txBody>
          <a:bodyPr wrap="square">
            <a:spAutoFit/>
          </a:bodyPr>
          <a:lstStyle/>
          <a:p>
            <a:pPr algn="ctr"/>
            <a:r>
              <a:rPr lang="en-US">
                <a:cs typeface="Calibri"/>
              </a:rPr>
              <a:t>Santhosh </a:t>
            </a:r>
            <a:r>
              <a:rPr lang="en-US" err="1">
                <a:cs typeface="Calibri"/>
              </a:rPr>
              <a:t>Pattamudu</a:t>
            </a:r>
            <a:r>
              <a:rPr lang="en-US">
                <a:cs typeface="Calibri"/>
              </a:rPr>
              <a:t> Manoharan</a:t>
            </a:r>
            <a:endParaRPr lang="en-IN"/>
          </a:p>
        </p:txBody>
      </p:sp>
      <p:sp>
        <p:nvSpPr>
          <p:cNvPr id="3" name="TextBox 2">
            <a:extLst>
              <a:ext uri="{FF2B5EF4-FFF2-40B4-BE49-F238E27FC236}">
                <a16:creationId xmlns:a16="http://schemas.microsoft.com/office/drawing/2014/main" id="{718659C1-4C6C-D304-588B-147A081199EB}"/>
              </a:ext>
            </a:extLst>
          </p:cNvPr>
          <p:cNvSpPr txBox="1"/>
          <p:nvPr/>
        </p:nvSpPr>
        <p:spPr>
          <a:xfrm>
            <a:off x="7100945" y="2002149"/>
            <a:ext cx="4822994" cy="3785652"/>
          </a:xfrm>
          <a:prstGeom prst="rect">
            <a:avLst/>
          </a:prstGeom>
          <a:noFill/>
        </p:spPr>
        <p:txBody>
          <a:bodyPr wrap="square">
            <a:spAutoFit/>
          </a:bodyPr>
          <a:lstStyle/>
          <a:p>
            <a:pPr algn="ctr"/>
            <a:r>
              <a:rPr lang="en-US" sz="2000" b="1">
                <a:cs typeface="Calibri"/>
              </a:rPr>
              <a:t>Agenda</a:t>
            </a:r>
          </a:p>
          <a:p>
            <a:r>
              <a:rPr lang="en-US" sz="2000">
                <a:cs typeface="Calibri"/>
              </a:rPr>
              <a:t> </a:t>
            </a:r>
          </a:p>
          <a:p>
            <a:pPr marL="514350" indent="-514350">
              <a:buFont typeface="+mj-lt"/>
              <a:buAutoNum type="arabicPeriod"/>
            </a:pPr>
            <a:r>
              <a:rPr lang="en-US" sz="2000">
                <a:solidFill>
                  <a:srgbClr val="FFFFFF"/>
                </a:solidFill>
              </a:rPr>
              <a:t>Objective breakdown </a:t>
            </a:r>
          </a:p>
          <a:p>
            <a:pPr marL="514350" indent="-514350">
              <a:buFont typeface="+mj-lt"/>
              <a:buAutoNum type="arabicPeriod"/>
            </a:pPr>
            <a:endParaRPr lang="en-US" sz="2000">
              <a:solidFill>
                <a:srgbClr val="FFFFFF"/>
              </a:solidFill>
            </a:endParaRPr>
          </a:p>
          <a:p>
            <a:pPr marL="514350" indent="-514350">
              <a:buFont typeface="+mj-lt"/>
              <a:buAutoNum type="arabicPeriod"/>
            </a:pPr>
            <a:r>
              <a:rPr lang="en-US" sz="2000">
                <a:solidFill>
                  <a:srgbClr val="FFFFFF"/>
                </a:solidFill>
              </a:rPr>
              <a:t>Data Collection and Data Flow Architecture</a:t>
            </a:r>
          </a:p>
          <a:p>
            <a:pPr marL="514350" indent="-514350">
              <a:buFont typeface="+mj-lt"/>
              <a:buAutoNum type="arabicPeriod"/>
            </a:pPr>
            <a:endParaRPr lang="en-US" sz="2000">
              <a:solidFill>
                <a:srgbClr val="FFFFFF"/>
              </a:solidFill>
            </a:endParaRPr>
          </a:p>
          <a:p>
            <a:pPr marL="514350" indent="-514350">
              <a:buFont typeface="+mj-lt"/>
              <a:buAutoNum type="arabicPeriod"/>
            </a:pPr>
            <a:r>
              <a:rPr lang="en-US" sz="2000">
                <a:solidFill>
                  <a:srgbClr val="FFFFFF"/>
                </a:solidFill>
              </a:rPr>
              <a:t>Exploratory Data Analysis</a:t>
            </a:r>
          </a:p>
          <a:p>
            <a:pPr marL="514350" indent="-514350">
              <a:buFont typeface="+mj-lt"/>
              <a:buAutoNum type="arabicPeriod"/>
            </a:pPr>
            <a:endParaRPr lang="en-US" sz="2000">
              <a:solidFill>
                <a:srgbClr val="FFFFFF"/>
              </a:solidFill>
            </a:endParaRPr>
          </a:p>
          <a:p>
            <a:pPr marL="514350" indent="-514350">
              <a:buFont typeface="+mj-lt"/>
              <a:buAutoNum type="arabicPeriod"/>
            </a:pPr>
            <a:r>
              <a:rPr lang="en-US" sz="2000">
                <a:solidFill>
                  <a:srgbClr val="FFFFFF"/>
                </a:solidFill>
              </a:rPr>
              <a:t>Modeling &amp; Results</a:t>
            </a:r>
          </a:p>
          <a:p>
            <a:pPr marL="514350" indent="-514350">
              <a:buFont typeface="+mj-lt"/>
              <a:buAutoNum type="arabicPeriod"/>
            </a:pPr>
            <a:endParaRPr lang="en-US" sz="2000">
              <a:solidFill>
                <a:srgbClr val="FFFFFF"/>
              </a:solidFill>
            </a:endParaRPr>
          </a:p>
          <a:p>
            <a:pPr marL="514350" indent="-514350">
              <a:buFont typeface="+mj-lt"/>
              <a:buAutoNum type="arabicPeriod"/>
            </a:pPr>
            <a:r>
              <a:rPr lang="en-US" sz="2000">
                <a:solidFill>
                  <a:srgbClr val="FFFFFF"/>
                </a:solidFill>
              </a:rPr>
              <a:t>Conclusion &amp; Future Works</a:t>
            </a:r>
          </a:p>
        </p:txBody>
      </p:sp>
      <p:sp>
        <p:nvSpPr>
          <p:cNvPr id="5" name="TextBox 4">
            <a:extLst>
              <a:ext uri="{FF2B5EF4-FFF2-40B4-BE49-F238E27FC236}">
                <a16:creationId xmlns:a16="http://schemas.microsoft.com/office/drawing/2014/main" id="{534E6433-8EB7-6900-B1A6-11819C64DA1D}"/>
              </a:ext>
            </a:extLst>
          </p:cNvPr>
          <p:cNvSpPr txBox="1"/>
          <p:nvPr/>
        </p:nvSpPr>
        <p:spPr>
          <a:xfrm>
            <a:off x="760169" y="1664718"/>
            <a:ext cx="4550046" cy="1015663"/>
          </a:xfrm>
          <a:prstGeom prst="rect">
            <a:avLst/>
          </a:prstGeom>
          <a:noFill/>
        </p:spPr>
        <p:txBody>
          <a:bodyPr wrap="square">
            <a:spAutoFit/>
          </a:bodyPr>
          <a:lstStyle/>
          <a:p>
            <a:r>
              <a:rPr lang="en-US" sz="2000" b="1">
                <a:cs typeface="Calibri"/>
              </a:rPr>
              <a:t>Course Code:</a:t>
            </a:r>
            <a:r>
              <a:rPr lang="en-US" sz="2000">
                <a:cs typeface="Calibri"/>
              </a:rPr>
              <a:t> 	</a:t>
            </a:r>
            <a:r>
              <a:rPr lang="en-US" sz="2000">
                <a:solidFill>
                  <a:schemeClr val="tx1">
                    <a:lumMod val="95000"/>
                  </a:schemeClr>
                </a:solidFill>
                <a:cs typeface="Calibri"/>
              </a:rPr>
              <a:t>CSCI 5502</a:t>
            </a:r>
          </a:p>
          <a:p>
            <a:r>
              <a:rPr lang="en-US" sz="2000" b="1">
                <a:cs typeface="Calibri"/>
              </a:rPr>
              <a:t>Course Name</a:t>
            </a:r>
            <a:r>
              <a:rPr lang="en-US" sz="2000">
                <a:cs typeface="Calibri"/>
              </a:rPr>
              <a:t>: 	</a:t>
            </a:r>
            <a:r>
              <a:rPr lang="en-US" sz="2000">
                <a:solidFill>
                  <a:schemeClr val="tx1">
                    <a:lumMod val="95000"/>
                  </a:schemeClr>
                </a:solidFill>
                <a:cs typeface="Calibri"/>
              </a:rPr>
              <a:t>Data Mining</a:t>
            </a:r>
          </a:p>
          <a:p>
            <a:r>
              <a:rPr lang="en-US" sz="2000" b="1">
                <a:cs typeface="Calibri"/>
              </a:rPr>
              <a:t>Instructor</a:t>
            </a:r>
            <a:r>
              <a:rPr lang="en-US" sz="2000">
                <a:cs typeface="Calibri"/>
              </a:rPr>
              <a:t>: 		</a:t>
            </a:r>
            <a:r>
              <a:rPr lang="en-US" sz="2000">
                <a:solidFill>
                  <a:schemeClr val="tx1">
                    <a:lumMod val="95000"/>
                  </a:schemeClr>
                </a:solidFill>
                <a:cs typeface="Calibri"/>
              </a:rPr>
              <a:t>Dr. Osita </a:t>
            </a:r>
            <a:r>
              <a:rPr lang="en-US" sz="2000" err="1">
                <a:solidFill>
                  <a:schemeClr val="tx1">
                    <a:lumMod val="95000"/>
                  </a:schemeClr>
                </a:solidFill>
                <a:cs typeface="Calibri"/>
              </a:rPr>
              <a:t>Onyejekwe</a:t>
            </a:r>
            <a:endParaRPr lang="en-IN" sz="2000">
              <a:solidFill>
                <a:schemeClr val="tx1">
                  <a:lumMod val="95000"/>
                </a:schemeClr>
              </a:solidFill>
            </a:endParaRPr>
          </a:p>
        </p:txBody>
      </p:sp>
      <p:cxnSp>
        <p:nvCxnSpPr>
          <p:cNvPr id="7" name="Straight Connector 6">
            <a:extLst>
              <a:ext uri="{FF2B5EF4-FFF2-40B4-BE49-F238E27FC236}">
                <a16:creationId xmlns:a16="http://schemas.microsoft.com/office/drawing/2014/main" id="{195E3FCC-192B-AFD2-A17C-5E156B6111B1}"/>
              </a:ext>
            </a:extLst>
          </p:cNvPr>
          <p:cNvCxnSpPr>
            <a:cxnSpLocks/>
          </p:cNvCxnSpPr>
          <p:nvPr/>
        </p:nvCxnSpPr>
        <p:spPr>
          <a:xfrm>
            <a:off x="6644640" y="1723347"/>
            <a:ext cx="0" cy="4497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person with a beard wearing a plaid shirt&#10;&#10;Description automatically generated">
            <a:extLst>
              <a:ext uri="{FF2B5EF4-FFF2-40B4-BE49-F238E27FC236}">
                <a16:creationId xmlns:a16="http://schemas.microsoft.com/office/drawing/2014/main" id="{16210A48-7308-6EFA-C945-8022FC28ED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678884" y="3180289"/>
            <a:ext cx="1946971" cy="1857234"/>
          </a:xfrm>
          <a:prstGeom prst="ellipse">
            <a:avLst/>
          </a:prstGeom>
        </p:spPr>
      </p:pic>
    </p:spTree>
    <p:extLst>
      <p:ext uri="{BB962C8B-B14F-4D97-AF65-F5344CB8AC3E}">
        <p14:creationId xmlns:p14="http://schemas.microsoft.com/office/powerpoint/2010/main" val="121936942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atellite view of a city&#10;&#10;Description automatically generated">
            <a:extLst>
              <a:ext uri="{FF2B5EF4-FFF2-40B4-BE49-F238E27FC236}">
                <a16:creationId xmlns:a16="http://schemas.microsoft.com/office/drawing/2014/main" id="{4A8913AF-C79C-1C89-7067-01FA54B23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173" y="1052299"/>
            <a:ext cx="8694827" cy="5088450"/>
          </a:xfrm>
          <a:prstGeom prst="rect">
            <a:avLst/>
          </a:prstGeom>
        </p:spPr>
      </p:pic>
      <p:sp>
        <p:nvSpPr>
          <p:cNvPr id="12" name="Title 1">
            <a:extLst>
              <a:ext uri="{FF2B5EF4-FFF2-40B4-BE49-F238E27FC236}">
                <a16:creationId xmlns:a16="http://schemas.microsoft.com/office/drawing/2014/main" id="{9370B9E5-D368-D045-AE13-617A3E9FC1FA}"/>
              </a:ext>
            </a:extLst>
          </p:cNvPr>
          <p:cNvSpPr txBox="1">
            <a:spLocks/>
          </p:cNvSpPr>
          <p:nvPr/>
        </p:nvSpPr>
        <p:spPr>
          <a:xfrm>
            <a:off x="0" y="-598"/>
            <a:ext cx="12192000" cy="1018903"/>
          </a:xfrm>
          <a:prstGeom prst="rect">
            <a:avLst/>
          </a:prstGeom>
          <a:solidFill>
            <a:srgbClr val="2D2D2F"/>
          </a:solidFill>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cs typeface="Calibri Light"/>
              </a:rPr>
              <a:t>EDA: Popular Stations</a:t>
            </a:r>
            <a:endParaRPr lang="en-US" b="1"/>
          </a:p>
        </p:txBody>
      </p:sp>
      <p:pic>
        <p:nvPicPr>
          <p:cNvPr id="21" name="Picture 20" descr="A black and white sign with white text&#10;&#10;Description automatically generated">
            <a:extLst>
              <a:ext uri="{FF2B5EF4-FFF2-40B4-BE49-F238E27FC236}">
                <a16:creationId xmlns:a16="http://schemas.microsoft.com/office/drawing/2014/main" id="{CA1968A3-BEE5-3C31-D4B4-858391FD9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22" name="Picture 21" descr="A white text on a black background&#10;&#10;Description automatically generated">
            <a:extLst>
              <a:ext uri="{FF2B5EF4-FFF2-40B4-BE49-F238E27FC236}">
                <a16:creationId xmlns:a16="http://schemas.microsoft.com/office/drawing/2014/main" id="{59055170-D811-D2A8-7820-743AD117C6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Tree>
    <p:extLst>
      <p:ext uri="{BB962C8B-B14F-4D97-AF65-F5344CB8AC3E}">
        <p14:creationId xmlns:p14="http://schemas.microsoft.com/office/powerpoint/2010/main" val="7992218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aerial view of a city&#10;&#10;Description automatically generated">
            <a:extLst>
              <a:ext uri="{FF2B5EF4-FFF2-40B4-BE49-F238E27FC236}">
                <a16:creationId xmlns:a16="http://schemas.microsoft.com/office/drawing/2014/main" id="{ADC0A6AE-126E-62F8-8A02-958D0E9A8CEC}"/>
              </a:ext>
            </a:extLst>
          </p:cNvPr>
          <p:cNvPicPr>
            <a:picLocks noChangeAspect="1"/>
          </p:cNvPicPr>
          <p:nvPr/>
        </p:nvPicPr>
        <p:blipFill rotWithShape="1">
          <a:blip r:embed="rId3">
            <a:extLst>
              <a:ext uri="{28A0092B-C50C-407E-A947-70E740481C1C}">
                <a14:useLocalDpi xmlns:a14="http://schemas.microsoft.com/office/drawing/2010/main" val="0"/>
              </a:ext>
            </a:extLst>
          </a:blip>
          <a:srcRect t="5778"/>
          <a:stretch/>
        </p:blipFill>
        <p:spPr>
          <a:xfrm>
            <a:off x="-23348" y="1023163"/>
            <a:ext cx="12290557" cy="5830577"/>
          </a:xfrm>
          <a:prstGeom prst="rect">
            <a:avLst/>
          </a:prstGeom>
        </p:spPr>
      </p:pic>
      <p:pic>
        <p:nvPicPr>
          <p:cNvPr id="2" name="Picture 1" descr="A black and white sign with white text&#10;&#10;Description automatically generated">
            <a:extLst>
              <a:ext uri="{FF2B5EF4-FFF2-40B4-BE49-F238E27FC236}">
                <a16:creationId xmlns:a16="http://schemas.microsoft.com/office/drawing/2014/main" id="{AAE8CC51-5009-B640-2B8C-518FABC44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4" name="Picture 3" descr="A white text on a black background&#10;&#10;Description automatically generated">
            <a:extLst>
              <a:ext uri="{FF2B5EF4-FFF2-40B4-BE49-F238E27FC236}">
                <a16:creationId xmlns:a16="http://schemas.microsoft.com/office/drawing/2014/main" id="{BCFAEE07-06E9-EA25-B16E-BC9739F02E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5" name="Title 1">
            <a:extLst>
              <a:ext uri="{FF2B5EF4-FFF2-40B4-BE49-F238E27FC236}">
                <a16:creationId xmlns:a16="http://schemas.microsoft.com/office/drawing/2014/main" id="{6E3A83AB-90CD-9CF9-A634-317FE68DF617}"/>
              </a:ext>
            </a:extLst>
          </p:cNvPr>
          <p:cNvSpPr txBox="1">
            <a:spLocks/>
          </p:cNvSpPr>
          <p:nvPr/>
        </p:nvSpPr>
        <p:spPr>
          <a:xfrm>
            <a:off x="0" y="4260"/>
            <a:ext cx="12192000" cy="1018903"/>
          </a:xfrm>
          <a:prstGeom prst="rect">
            <a:avLst/>
          </a:prstGeom>
          <a:solidFill>
            <a:srgbClr val="2D2D2F"/>
          </a:solidFill>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cs typeface="Calibri Light"/>
              </a:rPr>
              <a:t>EDA: Popular Stations</a:t>
            </a:r>
            <a:endParaRPr lang="en-US" b="1"/>
          </a:p>
        </p:txBody>
      </p:sp>
      <p:sp>
        <p:nvSpPr>
          <p:cNvPr id="6" name="Rectangle 5">
            <a:extLst>
              <a:ext uri="{FF2B5EF4-FFF2-40B4-BE49-F238E27FC236}">
                <a16:creationId xmlns:a16="http://schemas.microsoft.com/office/drawing/2014/main" id="{58F6369C-D5CF-ECA4-B041-97DA0F3E45D2}"/>
              </a:ext>
            </a:extLst>
          </p:cNvPr>
          <p:cNvSpPr/>
          <p:nvPr/>
        </p:nvSpPr>
        <p:spPr>
          <a:xfrm>
            <a:off x="6895171" y="7700215"/>
            <a:ext cx="2520174" cy="96892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394544A-0E0D-9205-53B2-B1778A1501B0}"/>
              </a:ext>
            </a:extLst>
          </p:cNvPr>
          <p:cNvSpPr/>
          <p:nvPr/>
        </p:nvSpPr>
        <p:spPr>
          <a:xfrm>
            <a:off x="13615637" y="1592409"/>
            <a:ext cx="438615" cy="192485"/>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1522217"/>
      </p:ext>
    </p:extLst>
  </p:cSld>
  <p:clrMapOvr>
    <a:masterClrMapping/>
  </p:clrMapOvr>
  <p:transition>
    <p:circl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aerial view of a city&#10;&#10;Description automatically generated">
            <a:extLst>
              <a:ext uri="{FF2B5EF4-FFF2-40B4-BE49-F238E27FC236}">
                <a16:creationId xmlns:a16="http://schemas.microsoft.com/office/drawing/2014/main" id="{ADC0A6AE-126E-62F8-8A02-958D0E9A8CEC}"/>
              </a:ext>
            </a:extLst>
          </p:cNvPr>
          <p:cNvPicPr>
            <a:picLocks noChangeAspect="1"/>
          </p:cNvPicPr>
          <p:nvPr/>
        </p:nvPicPr>
        <p:blipFill rotWithShape="1">
          <a:blip r:embed="rId3">
            <a:extLst>
              <a:ext uri="{28A0092B-C50C-407E-A947-70E740481C1C}">
                <a14:useLocalDpi xmlns:a14="http://schemas.microsoft.com/office/drawing/2010/main" val="0"/>
              </a:ext>
            </a:extLst>
          </a:blip>
          <a:srcRect t="5778"/>
          <a:stretch/>
        </p:blipFill>
        <p:spPr>
          <a:xfrm>
            <a:off x="0" y="1027423"/>
            <a:ext cx="12192000" cy="5830577"/>
          </a:xfrm>
          <a:prstGeom prst="rect">
            <a:avLst/>
          </a:prstGeom>
        </p:spPr>
      </p:pic>
      <p:pic>
        <p:nvPicPr>
          <p:cNvPr id="2" name="Picture 1" descr="A black and white sign with white text&#10;&#10;Description automatically generated">
            <a:extLst>
              <a:ext uri="{FF2B5EF4-FFF2-40B4-BE49-F238E27FC236}">
                <a16:creationId xmlns:a16="http://schemas.microsoft.com/office/drawing/2014/main" id="{AAE8CC51-5009-B640-2B8C-518FABC44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4" name="Picture 3" descr="A white text on a black background&#10;&#10;Description automatically generated">
            <a:extLst>
              <a:ext uri="{FF2B5EF4-FFF2-40B4-BE49-F238E27FC236}">
                <a16:creationId xmlns:a16="http://schemas.microsoft.com/office/drawing/2014/main" id="{BCFAEE07-06E9-EA25-B16E-BC9739F02E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5" name="Title 1">
            <a:extLst>
              <a:ext uri="{FF2B5EF4-FFF2-40B4-BE49-F238E27FC236}">
                <a16:creationId xmlns:a16="http://schemas.microsoft.com/office/drawing/2014/main" id="{6E3A83AB-90CD-9CF9-A634-317FE68DF617}"/>
              </a:ext>
            </a:extLst>
          </p:cNvPr>
          <p:cNvSpPr txBox="1">
            <a:spLocks/>
          </p:cNvSpPr>
          <p:nvPr/>
        </p:nvSpPr>
        <p:spPr>
          <a:xfrm>
            <a:off x="0" y="4260"/>
            <a:ext cx="12192000" cy="1018903"/>
          </a:xfrm>
          <a:prstGeom prst="rect">
            <a:avLst/>
          </a:prstGeom>
          <a:solidFill>
            <a:srgbClr val="2D2D2F"/>
          </a:solidFill>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cs typeface="Calibri Light"/>
              </a:rPr>
              <a:t>EDA: Popular Stations</a:t>
            </a:r>
            <a:endParaRPr lang="en-US" b="1"/>
          </a:p>
        </p:txBody>
      </p:sp>
      <p:sp>
        <p:nvSpPr>
          <p:cNvPr id="6" name="Rectangle 5">
            <a:extLst>
              <a:ext uri="{FF2B5EF4-FFF2-40B4-BE49-F238E27FC236}">
                <a16:creationId xmlns:a16="http://schemas.microsoft.com/office/drawing/2014/main" id="{58F6369C-D5CF-ECA4-B041-97DA0F3E45D2}"/>
              </a:ext>
            </a:extLst>
          </p:cNvPr>
          <p:cNvSpPr/>
          <p:nvPr/>
        </p:nvSpPr>
        <p:spPr>
          <a:xfrm>
            <a:off x="6895171" y="7700215"/>
            <a:ext cx="2520174" cy="96892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394544A-0E0D-9205-53B2-B1778A1501B0}"/>
              </a:ext>
            </a:extLst>
          </p:cNvPr>
          <p:cNvSpPr/>
          <p:nvPr/>
        </p:nvSpPr>
        <p:spPr>
          <a:xfrm>
            <a:off x="13615637" y="1592409"/>
            <a:ext cx="438615" cy="192485"/>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1FCF29D3-77DB-9756-DF9E-70D1DFB910EE}"/>
              </a:ext>
            </a:extLst>
          </p:cNvPr>
          <p:cNvSpPr/>
          <p:nvPr/>
        </p:nvSpPr>
        <p:spPr>
          <a:xfrm>
            <a:off x="2743200" y="1023163"/>
            <a:ext cx="4885509" cy="3444334"/>
          </a:xfrm>
          <a:prstGeom prst="roundRect">
            <a:avLst/>
          </a:prstGeom>
          <a:noFill/>
          <a:ln>
            <a:solidFill>
              <a:srgbClr val="FFFF0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Rounded Corners 12">
            <a:extLst>
              <a:ext uri="{FF2B5EF4-FFF2-40B4-BE49-F238E27FC236}">
                <a16:creationId xmlns:a16="http://schemas.microsoft.com/office/drawing/2014/main" id="{43B25016-DC34-9C5A-59BE-050D336216F8}"/>
              </a:ext>
            </a:extLst>
          </p:cNvPr>
          <p:cNvSpPr/>
          <p:nvPr/>
        </p:nvSpPr>
        <p:spPr>
          <a:xfrm>
            <a:off x="8316686" y="5664694"/>
            <a:ext cx="3709851" cy="1018903"/>
          </a:xfrm>
          <a:prstGeom prst="roundRect">
            <a:avLst/>
          </a:prstGeom>
          <a:noFill/>
          <a:ln>
            <a:solidFill>
              <a:srgbClr val="FFFF00"/>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286372D-C110-8DC5-3F8D-74C1FB30611C}"/>
              </a:ext>
            </a:extLst>
          </p:cNvPr>
          <p:cNvSpPr txBox="1"/>
          <p:nvPr/>
        </p:nvSpPr>
        <p:spPr>
          <a:xfrm>
            <a:off x="5185954" y="1323229"/>
            <a:ext cx="2299064" cy="461665"/>
          </a:xfrm>
          <a:prstGeom prst="rect">
            <a:avLst/>
          </a:prstGeom>
          <a:noFill/>
        </p:spPr>
        <p:txBody>
          <a:bodyPr wrap="square" rtlCol="0">
            <a:spAutoFit/>
          </a:bodyPr>
          <a:lstStyle/>
          <a:p>
            <a:r>
              <a:rPr lang="en-US" sz="2400" b="1">
                <a:solidFill>
                  <a:schemeClr val="bg1"/>
                </a:solidFill>
                <a:highlight>
                  <a:srgbClr val="C0C0C0"/>
                </a:highlight>
              </a:rPr>
              <a:t>Main Campus</a:t>
            </a:r>
          </a:p>
        </p:txBody>
      </p:sp>
      <p:sp>
        <p:nvSpPr>
          <p:cNvPr id="15" name="TextBox 14">
            <a:extLst>
              <a:ext uri="{FF2B5EF4-FFF2-40B4-BE49-F238E27FC236}">
                <a16:creationId xmlns:a16="http://schemas.microsoft.com/office/drawing/2014/main" id="{595848DE-392A-4F9D-45A5-C4D0A91522D9}"/>
              </a:ext>
            </a:extLst>
          </p:cNvPr>
          <p:cNvSpPr txBox="1"/>
          <p:nvPr/>
        </p:nvSpPr>
        <p:spPr>
          <a:xfrm>
            <a:off x="9975668" y="5830577"/>
            <a:ext cx="2299064" cy="461665"/>
          </a:xfrm>
          <a:prstGeom prst="rect">
            <a:avLst/>
          </a:prstGeom>
          <a:noFill/>
        </p:spPr>
        <p:txBody>
          <a:bodyPr wrap="square" rtlCol="0">
            <a:spAutoFit/>
          </a:bodyPr>
          <a:lstStyle/>
          <a:p>
            <a:r>
              <a:rPr lang="en-US" sz="2400" b="1">
                <a:solidFill>
                  <a:schemeClr val="bg1"/>
                </a:solidFill>
                <a:highlight>
                  <a:srgbClr val="C0C0C0"/>
                </a:highlight>
              </a:rPr>
              <a:t>East Campus</a:t>
            </a:r>
          </a:p>
        </p:txBody>
      </p:sp>
    </p:spTree>
    <p:extLst>
      <p:ext uri="{BB962C8B-B14F-4D97-AF65-F5344CB8AC3E}">
        <p14:creationId xmlns:p14="http://schemas.microsoft.com/office/powerpoint/2010/main" val="3895295815"/>
      </p:ext>
    </p:extLst>
  </p:cSld>
  <p:clrMapOvr>
    <a:masterClrMapping/>
  </p:clrMapOvr>
  <p:transition>
    <p:circl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normAutofit/>
          </a:bodyPr>
          <a:lstStyle/>
          <a:p>
            <a:r>
              <a:rPr lang="en-US" sz="3100" b="1">
                <a:cs typeface="Calibri Light"/>
              </a:rPr>
              <a:t>EDA: Morning – Evening on Regular class days are the busiest</a:t>
            </a:r>
            <a:r>
              <a:rPr lang="en-US" b="1">
                <a:cs typeface="Calibri Light"/>
              </a:rPr>
              <a:t>  </a:t>
            </a:r>
            <a:endParaRPr lang="en-US" b="1"/>
          </a:p>
        </p:txBody>
      </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6" name="Picture 5">
            <a:extLst>
              <a:ext uri="{FF2B5EF4-FFF2-40B4-BE49-F238E27FC236}">
                <a16:creationId xmlns:a16="http://schemas.microsoft.com/office/drawing/2014/main" id="{1A75BBB1-75A1-24EF-CBC0-32909FDDE933}"/>
              </a:ext>
            </a:extLst>
          </p:cNvPr>
          <p:cNvPicPr>
            <a:picLocks noChangeAspect="1"/>
          </p:cNvPicPr>
          <p:nvPr/>
        </p:nvPicPr>
        <p:blipFill>
          <a:blip r:embed="rId5"/>
          <a:stretch>
            <a:fillRect/>
          </a:stretch>
        </p:blipFill>
        <p:spPr>
          <a:xfrm>
            <a:off x="780586" y="882173"/>
            <a:ext cx="10214518" cy="5093654"/>
          </a:xfrm>
          <a:prstGeom prst="rect">
            <a:avLst/>
          </a:prstGeom>
        </p:spPr>
      </p:pic>
      <p:sp>
        <p:nvSpPr>
          <p:cNvPr id="7" name="Rectangle 6">
            <a:extLst>
              <a:ext uri="{FF2B5EF4-FFF2-40B4-BE49-F238E27FC236}">
                <a16:creationId xmlns:a16="http://schemas.microsoft.com/office/drawing/2014/main" id="{B5FEAAC2-E93D-0500-F05D-9B6D9D4C301C}"/>
              </a:ext>
            </a:extLst>
          </p:cNvPr>
          <p:cNvSpPr/>
          <p:nvPr/>
        </p:nvSpPr>
        <p:spPr>
          <a:xfrm>
            <a:off x="6846850" y="4973445"/>
            <a:ext cx="2520174" cy="96892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04AA586-EA20-D7B0-23EA-9E77541B345D}"/>
              </a:ext>
            </a:extLst>
          </p:cNvPr>
          <p:cNvSpPr/>
          <p:nvPr/>
        </p:nvSpPr>
        <p:spPr>
          <a:xfrm>
            <a:off x="8270487" y="1215482"/>
            <a:ext cx="438615" cy="192485"/>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627E5753-14B5-D6D8-22E7-C1441A60B8D0}"/>
              </a:ext>
            </a:extLst>
          </p:cNvPr>
          <p:cNvSpPr txBox="1">
            <a:spLocks/>
          </p:cNvSpPr>
          <p:nvPr/>
        </p:nvSpPr>
        <p:spPr>
          <a:xfrm>
            <a:off x="16448108" y="2689631"/>
            <a:ext cx="3695218" cy="1478738"/>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err="1"/>
              <a:t>XGBoost</a:t>
            </a:r>
            <a:r>
              <a:rPr lang="en-US" sz="3600" b="1"/>
              <a:t> Classifier</a:t>
            </a:r>
          </a:p>
        </p:txBody>
      </p:sp>
      <p:sp>
        <p:nvSpPr>
          <p:cNvPr id="10" name="Title 1">
            <a:extLst>
              <a:ext uri="{FF2B5EF4-FFF2-40B4-BE49-F238E27FC236}">
                <a16:creationId xmlns:a16="http://schemas.microsoft.com/office/drawing/2014/main" id="{03E8127A-296E-DA9F-53CE-73114F0EC829}"/>
              </a:ext>
            </a:extLst>
          </p:cNvPr>
          <p:cNvSpPr txBox="1">
            <a:spLocks/>
          </p:cNvSpPr>
          <p:nvPr/>
        </p:nvSpPr>
        <p:spPr>
          <a:xfrm>
            <a:off x="12546327" y="2689631"/>
            <a:ext cx="3549403" cy="1478738"/>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a:cs typeface="Calibri Light"/>
              </a:rPr>
              <a:t>Support Vector Machine</a:t>
            </a:r>
            <a:endParaRPr lang="en-US" sz="3600" b="1"/>
          </a:p>
        </p:txBody>
      </p:sp>
      <p:sp>
        <p:nvSpPr>
          <p:cNvPr id="12" name="Title 1">
            <a:extLst>
              <a:ext uri="{FF2B5EF4-FFF2-40B4-BE49-F238E27FC236}">
                <a16:creationId xmlns:a16="http://schemas.microsoft.com/office/drawing/2014/main" id="{1135862E-12F0-1DBD-FC24-D07E5826ADD5}"/>
              </a:ext>
            </a:extLst>
          </p:cNvPr>
          <p:cNvSpPr txBox="1">
            <a:spLocks/>
          </p:cNvSpPr>
          <p:nvPr/>
        </p:nvSpPr>
        <p:spPr>
          <a:xfrm>
            <a:off x="20495704" y="2689631"/>
            <a:ext cx="3549403" cy="1478738"/>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a:cs typeface="Calibri Light"/>
              </a:rPr>
              <a:t>Random Forest Classifier</a:t>
            </a:r>
            <a:endParaRPr lang="en-US" sz="3600" b="1"/>
          </a:p>
        </p:txBody>
      </p:sp>
    </p:spTree>
    <p:extLst>
      <p:ext uri="{BB962C8B-B14F-4D97-AF65-F5344CB8AC3E}">
        <p14:creationId xmlns:p14="http://schemas.microsoft.com/office/powerpoint/2010/main" val="33560467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normAutofit/>
          </a:bodyPr>
          <a:lstStyle/>
          <a:p>
            <a:r>
              <a:rPr lang="en-US" sz="3100" b="1">
                <a:cs typeface="Calibri Light"/>
              </a:rPr>
              <a:t>Modeling &amp; Results</a:t>
            </a:r>
            <a:endParaRPr lang="en-US" b="1"/>
          </a:p>
        </p:txBody>
      </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6" name="Picture 5">
            <a:extLst>
              <a:ext uri="{FF2B5EF4-FFF2-40B4-BE49-F238E27FC236}">
                <a16:creationId xmlns:a16="http://schemas.microsoft.com/office/drawing/2014/main" id="{1A75BBB1-75A1-24EF-CBC0-32909FDDE933}"/>
              </a:ext>
            </a:extLst>
          </p:cNvPr>
          <p:cNvPicPr>
            <a:picLocks noChangeAspect="1"/>
          </p:cNvPicPr>
          <p:nvPr/>
        </p:nvPicPr>
        <p:blipFill>
          <a:blip r:embed="rId5"/>
          <a:stretch>
            <a:fillRect/>
          </a:stretch>
        </p:blipFill>
        <p:spPr>
          <a:xfrm>
            <a:off x="-5066885" y="1936737"/>
            <a:ext cx="4592323" cy="2290045"/>
          </a:xfrm>
          <a:prstGeom prst="rect">
            <a:avLst/>
          </a:prstGeom>
        </p:spPr>
      </p:pic>
      <p:sp>
        <p:nvSpPr>
          <p:cNvPr id="3" name="Title 1">
            <a:extLst>
              <a:ext uri="{FF2B5EF4-FFF2-40B4-BE49-F238E27FC236}">
                <a16:creationId xmlns:a16="http://schemas.microsoft.com/office/drawing/2014/main" id="{21F14A9C-C85A-EB98-2506-E91903A96972}"/>
              </a:ext>
            </a:extLst>
          </p:cNvPr>
          <p:cNvSpPr txBox="1">
            <a:spLocks/>
          </p:cNvSpPr>
          <p:nvPr/>
        </p:nvSpPr>
        <p:spPr>
          <a:xfrm>
            <a:off x="1003072" y="2964413"/>
            <a:ext cx="2319216" cy="680956"/>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err="1"/>
              <a:t>XGBoost</a:t>
            </a:r>
            <a:r>
              <a:rPr lang="en-US" sz="2500" b="1"/>
              <a:t> Classifier</a:t>
            </a:r>
          </a:p>
        </p:txBody>
      </p:sp>
      <p:sp>
        <p:nvSpPr>
          <p:cNvPr id="4" name="Title 1">
            <a:extLst>
              <a:ext uri="{FF2B5EF4-FFF2-40B4-BE49-F238E27FC236}">
                <a16:creationId xmlns:a16="http://schemas.microsoft.com/office/drawing/2014/main" id="{42CAF3B0-2B0B-C9C1-7526-EF6880AD1C48}"/>
              </a:ext>
            </a:extLst>
          </p:cNvPr>
          <p:cNvSpPr txBox="1">
            <a:spLocks/>
          </p:cNvSpPr>
          <p:nvPr/>
        </p:nvSpPr>
        <p:spPr>
          <a:xfrm>
            <a:off x="1003072" y="1299824"/>
            <a:ext cx="2319216" cy="783423"/>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fontScale="70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a:cs typeface="Calibri Light"/>
              </a:rPr>
              <a:t>Support Vector Machine</a:t>
            </a:r>
            <a:endParaRPr lang="en-US" sz="3600" b="1"/>
          </a:p>
        </p:txBody>
      </p:sp>
      <p:sp>
        <p:nvSpPr>
          <p:cNvPr id="5" name="Title 1">
            <a:extLst>
              <a:ext uri="{FF2B5EF4-FFF2-40B4-BE49-F238E27FC236}">
                <a16:creationId xmlns:a16="http://schemas.microsoft.com/office/drawing/2014/main" id="{2FC8BDC3-DCA8-73D0-DE17-F5D66D78A9E2}"/>
              </a:ext>
            </a:extLst>
          </p:cNvPr>
          <p:cNvSpPr txBox="1">
            <a:spLocks/>
          </p:cNvSpPr>
          <p:nvPr/>
        </p:nvSpPr>
        <p:spPr>
          <a:xfrm>
            <a:off x="1003072" y="4866468"/>
            <a:ext cx="2319216" cy="683855"/>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a:cs typeface="Calibri Light"/>
              </a:rPr>
              <a:t>Random Forest Classifier</a:t>
            </a:r>
            <a:endParaRPr lang="en-US" sz="2500" b="1"/>
          </a:p>
        </p:txBody>
      </p:sp>
      <p:grpSp>
        <p:nvGrpSpPr>
          <p:cNvPr id="9" name="Group 8">
            <a:extLst>
              <a:ext uri="{FF2B5EF4-FFF2-40B4-BE49-F238E27FC236}">
                <a16:creationId xmlns:a16="http://schemas.microsoft.com/office/drawing/2014/main" id="{07F0D4C1-2FCC-4E34-4FE6-AB9197D354E8}"/>
              </a:ext>
            </a:extLst>
          </p:cNvPr>
          <p:cNvGrpSpPr/>
          <p:nvPr/>
        </p:nvGrpSpPr>
        <p:grpSpPr>
          <a:xfrm>
            <a:off x="5346562" y="1621868"/>
            <a:ext cx="2319217" cy="1853131"/>
            <a:chOff x="7867021" y="440052"/>
            <a:chExt cx="3463971" cy="2619535"/>
          </a:xfrm>
        </p:grpSpPr>
        <p:grpSp>
          <p:nvGrpSpPr>
            <p:cNvPr id="10" name="Group 9">
              <a:extLst>
                <a:ext uri="{FF2B5EF4-FFF2-40B4-BE49-F238E27FC236}">
                  <a16:creationId xmlns:a16="http://schemas.microsoft.com/office/drawing/2014/main" id="{7F160B8F-82F4-5509-BA4A-46521D2EE11E}"/>
                </a:ext>
              </a:extLst>
            </p:cNvPr>
            <p:cNvGrpSpPr/>
            <p:nvPr/>
          </p:nvGrpSpPr>
          <p:grpSpPr>
            <a:xfrm>
              <a:off x="8548934" y="440052"/>
              <a:ext cx="2100147" cy="2100147"/>
              <a:chOff x="8649628" y="1316272"/>
              <a:chExt cx="2100147" cy="2100147"/>
            </a:xfrm>
          </p:grpSpPr>
          <p:pic>
            <p:nvPicPr>
              <p:cNvPr id="12" name="Graphic 11" descr="Recycle outline">
                <a:extLst>
                  <a:ext uri="{FF2B5EF4-FFF2-40B4-BE49-F238E27FC236}">
                    <a16:creationId xmlns:a16="http://schemas.microsoft.com/office/drawing/2014/main" id="{3B43F8CE-ED74-8BAA-F258-69C0A7E94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9628" y="1316272"/>
                <a:ext cx="2100147" cy="2100147"/>
              </a:xfrm>
              <a:prstGeom prst="rect">
                <a:avLst/>
              </a:prstGeom>
            </p:spPr>
          </p:pic>
          <p:pic>
            <p:nvPicPr>
              <p:cNvPr id="13" name="Graphic 12" descr="Gears outline">
                <a:extLst>
                  <a:ext uri="{FF2B5EF4-FFF2-40B4-BE49-F238E27FC236}">
                    <a16:creationId xmlns:a16="http://schemas.microsoft.com/office/drawing/2014/main" id="{9608D880-1530-560B-D347-376A7D4C71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5445" y="2013741"/>
                <a:ext cx="882955" cy="882955"/>
              </a:xfrm>
              <a:prstGeom prst="rect">
                <a:avLst/>
              </a:prstGeom>
            </p:spPr>
          </p:pic>
        </p:grpSp>
        <p:sp>
          <p:nvSpPr>
            <p:cNvPr id="11" name="Title 1">
              <a:extLst>
                <a:ext uri="{FF2B5EF4-FFF2-40B4-BE49-F238E27FC236}">
                  <a16:creationId xmlns:a16="http://schemas.microsoft.com/office/drawing/2014/main" id="{4BC425DC-5488-9410-44CB-B07CF9012B91}"/>
                </a:ext>
              </a:extLst>
            </p:cNvPr>
            <p:cNvSpPr txBox="1">
              <a:spLocks/>
            </p:cNvSpPr>
            <p:nvPr/>
          </p:nvSpPr>
          <p:spPr>
            <a:xfrm>
              <a:off x="7867021" y="2303316"/>
              <a:ext cx="3463971" cy="756271"/>
            </a:xfrm>
            <a:prstGeom prst="rect">
              <a:avLst/>
            </a:prstGeom>
            <a:ln>
              <a:no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a:cs typeface="Calibri Light"/>
                </a:rPr>
                <a:t>Hyperparameter Tuning</a:t>
              </a:r>
              <a:endParaRPr lang="en-US" sz="1800" b="1"/>
            </a:p>
          </p:txBody>
        </p:sp>
      </p:grpSp>
      <p:grpSp>
        <p:nvGrpSpPr>
          <p:cNvPr id="14" name="Group 13">
            <a:extLst>
              <a:ext uri="{FF2B5EF4-FFF2-40B4-BE49-F238E27FC236}">
                <a16:creationId xmlns:a16="http://schemas.microsoft.com/office/drawing/2014/main" id="{6568AAF9-E522-971E-DE82-52C8E5D8D243}"/>
              </a:ext>
            </a:extLst>
          </p:cNvPr>
          <p:cNvGrpSpPr/>
          <p:nvPr/>
        </p:nvGrpSpPr>
        <p:grpSpPr>
          <a:xfrm>
            <a:off x="5428469" y="3654762"/>
            <a:ext cx="2198493" cy="1952653"/>
            <a:chOff x="8003923" y="3304891"/>
            <a:chExt cx="3463971" cy="3009900"/>
          </a:xfrm>
        </p:grpSpPr>
        <p:pic>
          <p:nvPicPr>
            <p:cNvPr id="15" name="Picture 14" descr="A blue and green rectangles on a black background&#10;&#10;Description automatically generated">
              <a:extLst>
                <a:ext uri="{FF2B5EF4-FFF2-40B4-BE49-F238E27FC236}">
                  <a16:creationId xmlns:a16="http://schemas.microsoft.com/office/drawing/2014/main" id="{6129197D-983D-AE24-5F18-BDAFB7CFA3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0959" y="3304891"/>
              <a:ext cx="3009900" cy="3009900"/>
            </a:xfrm>
            <a:prstGeom prst="rect">
              <a:avLst/>
            </a:prstGeom>
          </p:spPr>
        </p:pic>
        <p:sp>
          <p:nvSpPr>
            <p:cNvPr id="16" name="Title 1">
              <a:extLst>
                <a:ext uri="{FF2B5EF4-FFF2-40B4-BE49-F238E27FC236}">
                  <a16:creationId xmlns:a16="http://schemas.microsoft.com/office/drawing/2014/main" id="{2A48FF64-2DCF-9C6E-75CF-1AA3BD624FEB}"/>
                </a:ext>
              </a:extLst>
            </p:cNvPr>
            <p:cNvSpPr txBox="1">
              <a:spLocks/>
            </p:cNvSpPr>
            <p:nvPr/>
          </p:nvSpPr>
          <p:spPr>
            <a:xfrm>
              <a:off x="8003923" y="5841360"/>
              <a:ext cx="3463971" cy="473431"/>
            </a:xfrm>
            <a:prstGeom prst="rect">
              <a:avLst/>
            </a:prstGeom>
            <a:ln>
              <a:no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a:cs typeface="Calibri Light"/>
                </a:rPr>
                <a:t>Cross Validation </a:t>
              </a:r>
              <a:endParaRPr lang="en-US" sz="1800" b="1"/>
            </a:p>
          </p:txBody>
        </p:sp>
      </p:grpSp>
      <p:sp>
        <p:nvSpPr>
          <p:cNvPr id="7" name="TextBox 6">
            <a:extLst>
              <a:ext uri="{FF2B5EF4-FFF2-40B4-BE49-F238E27FC236}">
                <a16:creationId xmlns:a16="http://schemas.microsoft.com/office/drawing/2014/main" id="{67C0DAEF-0C6F-AF50-A9F8-FA5D4887B408}"/>
              </a:ext>
            </a:extLst>
          </p:cNvPr>
          <p:cNvSpPr txBox="1"/>
          <p:nvPr/>
        </p:nvSpPr>
        <p:spPr>
          <a:xfrm>
            <a:off x="9859530" y="1390238"/>
            <a:ext cx="1406102" cy="523220"/>
          </a:xfrm>
          <a:prstGeom prst="rect">
            <a:avLst/>
          </a:prstGeom>
          <a:noFill/>
        </p:spPr>
        <p:txBody>
          <a:bodyPr wrap="square" rtlCol="0">
            <a:spAutoFit/>
          </a:bodyPr>
          <a:lstStyle/>
          <a:p>
            <a:pPr algn="ctr"/>
            <a:r>
              <a:rPr lang="en-IN" sz="2800">
                <a:solidFill>
                  <a:srgbClr val="FF0000"/>
                </a:solidFill>
              </a:rPr>
              <a:t>58%</a:t>
            </a:r>
          </a:p>
        </p:txBody>
      </p:sp>
      <p:sp>
        <p:nvSpPr>
          <p:cNvPr id="8" name="TextBox 7">
            <a:extLst>
              <a:ext uri="{FF2B5EF4-FFF2-40B4-BE49-F238E27FC236}">
                <a16:creationId xmlns:a16="http://schemas.microsoft.com/office/drawing/2014/main" id="{CDF7D25E-A995-6BD0-386E-681A58CADD09}"/>
              </a:ext>
            </a:extLst>
          </p:cNvPr>
          <p:cNvSpPr txBox="1"/>
          <p:nvPr/>
        </p:nvSpPr>
        <p:spPr>
          <a:xfrm>
            <a:off x="9859530" y="3167390"/>
            <a:ext cx="1495987" cy="523220"/>
          </a:xfrm>
          <a:prstGeom prst="rect">
            <a:avLst/>
          </a:prstGeom>
          <a:noFill/>
        </p:spPr>
        <p:txBody>
          <a:bodyPr wrap="square" rtlCol="0">
            <a:spAutoFit/>
          </a:bodyPr>
          <a:lstStyle/>
          <a:p>
            <a:pPr algn="ctr"/>
            <a:r>
              <a:rPr lang="en-IN" sz="2800">
                <a:solidFill>
                  <a:srgbClr val="FFC000"/>
                </a:solidFill>
              </a:rPr>
              <a:t>62%</a:t>
            </a:r>
          </a:p>
        </p:txBody>
      </p:sp>
      <p:sp>
        <p:nvSpPr>
          <p:cNvPr id="17" name="TextBox 16">
            <a:extLst>
              <a:ext uri="{FF2B5EF4-FFF2-40B4-BE49-F238E27FC236}">
                <a16:creationId xmlns:a16="http://schemas.microsoft.com/office/drawing/2014/main" id="{F6D74DAA-B424-EBCA-03B9-4251F0E9C532}"/>
              </a:ext>
            </a:extLst>
          </p:cNvPr>
          <p:cNvSpPr txBox="1"/>
          <p:nvPr/>
        </p:nvSpPr>
        <p:spPr>
          <a:xfrm>
            <a:off x="10026121" y="4946785"/>
            <a:ext cx="1162807" cy="523220"/>
          </a:xfrm>
          <a:prstGeom prst="rect">
            <a:avLst/>
          </a:prstGeom>
          <a:noFill/>
        </p:spPr>
        <p:txBody>
          <a:bodyPr wrap="square" rtlCol="0">
            <a:spAutoFit/>
          </a:bodyPr>
          <a:lstStyle/>
          <a:p>
            <a:pPr algn="ctr"/>
            <a:r>
              <a:rPr lang="en-IN" sz="2800">
                <a:solidFill>
                  <a:srgbClr val="92D050"/>
                </a:solidFill>
              </a:rPr>
              <a:t>66%</a:t>
            </a:r>
          </a:p>
        </p:txBody>
      </p:sp>
      <p:sp>
        <p:nvSpPr>
          <p:cNvPr id="19" name="Right Brace 18">
            <a:extLst>
              <a:ext uri="{FF2B5EF4-FFF2-40B4-BE49-F238E27FC236}">
                <a16:creationId xmlns:a16="http://schemas.microsoft.com/office/drawing/2014/main" id="{ED6845CE-17E8-D27D-8701-4A280F170A06}"/>
              </a:ext>
            </a:extLst>
          </p:cNvPr>
          <p:cNvSpPr/>
          <p:nvPr/>
        </p:nvSpPr>
        <p:spPr>
          <a:xfrm>
            <a:off x="3837482" y="1651848"/>
            <a:ext cx="604279" cy="372015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Right Brace 19">
            <a:extLst>
              <a:ext uri="{FF2B5EF4-FFF2-40B4-BE49-F238E27FC236}">
                <a16:creationId xmlns:a16="http://schemas.microsoft.com/office/drawing/2014/main" id="{5C1B67FA-24F4-3E3D-8382-A54A9261DF31}"/>
              </a:ext>
            </a:extLst>
          </p:cNvPr>
          <p:cNvSpPr/>
          <p:nvPr/>
        </p:nvSpPr>
        <p:spPr>
          <a:xfrm>
            <a:off x="8579159" y="1651848"/>
            <a:ext cx="604279" cy="372015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itle 1">
            <a:extLst>
              <a:ext uri="{FF2B5EF4-FFF2-40B4-BE49-F238E27FC236}">
                <a16:creationId xmlns:a16="http://schemas.microsoft.com/office/drawing/2014/main" id="{81631736-9329-8456-5FD4-23AC26447E06}"/>
              </a:ext>
            </a:extLst>
          </p:cNvPr>
          <p:cNvSpPr txBox="1">
            <a:spLocks/>
          </p:cNvSpPr>
          <p:nvPr/>
        </p:nvSpPr>
        <p:spPr>
          <a:xfrm>
            <a:off x="14203680" y="4524540"/>
            <a:ext cx="3200368" cy="683855"/>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a:t>Morning – Evening</a:t>
            </a:r>
          </a:p>
        </p:txBody>
      </p:sp>
      <p:sp>
        <p:nvSpPr>
          <p:cNvPr id="28" name="Title 1">
            <a:extLst>
              <a:ext uri="{FF2B5EF4-FFF2-40B4-BE49-F238E27FC236}">
                <a16:creationId xmlns:a16="http://schemas.microsoft.com/office/drawing/2014/main" id="{ADA6D163-F612-9FD7-BA3F-84B2F76247FE}"/>
              </a:ext>
            </a:extLst>
          </p:cNvPr>
          <p:cNvSpPr txBox="1">
            <a:spLocks/>
          </p:cNvSpPr>
          <p:nvPr/>
        </p:nvSpPr>
        <p:spPr>
          <a:xfrm>
            <a:off x="14203680" y="5332772"/>
            <a:ext cx="3200368" cy="683855"/>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a:t>Regular Classes</a:t>
            </a:r>
          </a:p>
        </p:txBody>
      </p:sp>
      <p:sp>
        <p:nvSpPr>
          <p:cNvPr id="29" name="TextBox 28">
            <a:extLst>
              <a:ext uri="{FF2B5EF4-FFF2-40B4-BE49-F238E27FC236}">
                <a16:creationId xmlns:a16="http://schemas.microsoft.com/office/drawing/2014/main" id="{5AA26E61-9726-8FB0-05A5-ADC4365239C2}"/>
              </a:ext>
            </a:extLst>
          </p:cNvPr>
          <p:cNvSpPr txBox="1"/>
          <p:nvPr/>
        </p:nvSpPr>
        <p:spPr>
          <a:xfrm>
            <a:off x="19510465" y="4946785"/>
            <a:ext cx="1162807" cy="523220"/>
          </a:xfrm>
          <a:prstGeom prst="rect">
            <a:avLst/>
          </a:prstGeom>
          <a:noFill/>
        </p:spPr>
        <p:txBody>
          <a:bodyPr wrap="square" rtlCol="0">
            <a:spAutoFit/>
          </a:bodyPr>
          <a:lstStyle/>
          <a:p>
            <a:pPr algn="ctr"/>
            <a:r>
              <a:rPr lang="en-IN" sz="2800">
                <a:solidFill>
                  <a:srgbClr val="00B050"/>
                </a:solidFill>
              </a:rPr>
              <a:t>75%</a:t>
            </a:r>
          </a:p>
        </p:txBody>
      </p:sp>
      <p:sp>
        <p:nvSpPr>
          <p:cNvPr id="30" name="Arrow: Right 29">
            <a:extLst>
              <a:ext uri="{FF2B5EF4-FFF2-40B4-BE49-F238E27FC236}">
                <a16:creationId xmlns:a16="http://schemas.microsoft.com/office/drawing/2014/main" id="{843A3DCD-E967-32AA-32C6-FAF14EE53636}"/>
              </a:ext>
            </a:extLst>
          </p:cNvPr>
          <p:cNvSpPr/>
          <p:nvPr/>
        </p:nvSpPr>
        <p:spPr>
          <a:xfrm>
            <a:off x="12359154" y="5128077"/>
            <a:ext cx="1417806" cy="204695"/>
          </a:xfrm>
          <a:prstGeom prst="rightArrow">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BECE6D05-CBBD-54B4-88C7-449105FBDF45}"/>
              </a:ext>
            </a:extLst>
          </p:cNvPr>
          <p:cNvSpPr/>
          <p:nvPr/>
        </p:nvSpPr>
        <p:spPr>
          <a:xfrm>
            <a:off x="17830768" y="5113480"/>
            <a:ext cx="1417806" cy="204695"/>
          </a:xfrm>
          <a:prstGeom prst="rightArrow">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829759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17" name="TextBox 16">
            <a:extLst>
              <a:ext uri="{FF2B5EF4-FFF2-40B4-BE49-F238E27FC236}">
                <a16:creationId xmlns:a16="http://schemas.microsoft.com/office/drawing/2014/main" id="{F6D74DAA-B424-EBCA-03B9-4251F0E9C532}"/>
              </a:ext>
            </a:extLst>
          </p:cNvPr>
          <p:cNvSpPr txBox="1"/>
          <p:nvPr/>
        </p:nvSpPr>
        <p:spPr>
          <a:xfrm>
            <a:off x="1424696" y="3079639"/>
            <a:ext cx="1162807" cy="523220"/>
          </a:xfrm>
          <a:prstGeom prst="rect">
            <a:avLst/>
          </a:prstGeom>
          <a:noFill/>
        </p:spPr>
        <p:txBody>
          <a:bodyPr wrap="square" rtlCol="0">
            <a:spAutoFit/>
          </a:bodyPr>
          <a:lstStyle/>
          <a:p>
            <a:pPr algn="ctr"/>
            <a:r>
              <a:rPr lang="en-IN" sz="2800">
                <a:solidFill>
                  <a:srgbClr val="92D050"/>
                </a:solidFill>
              </a:rPr>
              <a:t>66%</a:t>
            </a:r>
          </a:p>
        </p:txBody>
      </p:sp>
      <p:sp>
        <p:nvSpPr>
          <p:cNvPr id="18" name="Title 1">
            <a:extLst>
              <a:ext uri="{FF2B5EF4-FFF2-40B4-BE49-F238E27FC236}">
                <a16:creationId xmlns:a16="http://schemas.microsoft.com/office/drawing/2014/main" id="{02F7D01F-3A20-7E65-0AF0-8D61F7ADD64A}"/>
              </a:ext>
            </a:extLst>
          </p:cNvPr>
          <p:cNvSpPr txBox="1">
            <a:spLocks/>
          </p:cNvSpPr>
          <p:nvPr/>
        </p:nvSpPr>
        <p:spPr>
          <a:xfrm>
            <a:off x="4693920" y="2635365"/>
            <a:ext cx="3200368" cy="683855"/>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a:t>Morning – Evening</a:t>
            </a:r>
          </a:p>
        </p:txBody>
      </p:sp>
      <p:sp>
        <p:nvSpPr>
          <p:cNvPr id="21" name="Title 1">
            <a:extLst>
              <a:ext uri="{FF2B5EF4-FFF2-40B4-BE49-F238E27FC236}">
                <a16:creationId xmlns:a16="http://schemas.microsoft.com/office/drawing/2014/main" id="{A7FE8809-9F2B-D97F-EE45-D43826DD35B1}"/>
              </a:ext>
            </a:extLst>
          </p:cNvPr>
          <p:cNvSpPr txBox="1">
            <a:spLocks/>
          </p:cNvSpPr>
          <p:nvPr/>
        </p:nvSpPr>
        <p:spPr>
          <a:xfrm>
            <a:off x="4693920" y="3443597"/>
            <a:ext cx="3200368" cy="683855"/>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a:t>Regular Classes</a:t>
            </a:r>
          </a:p>
        </p:txBody>
      </p:sp>
      <p:sp>
        <p:nvSpPr>
          <p:cNvPr id="22" name="TextBox 21">
            <a:extLst>
              <a:ext uri="{FF2B5EF4-FFF2-40B4-BE49-F238E27FC236}">
                <a16:creationId xmlns:a16="http://schemas.microsoft.com/office/drawing/2014/main" id="{879D7607-6FF6-19E4-B961-FE7382CAA526}"/>
              </a:ext>
            </a:extLst>
          </p:cNvPr>
          <p:cNvSpPr txBox="1"/>
          <p:nvPr/>
        </p:nvSpPr>
        <p:spPr>
          <a:xfrm>
            <a:off x="10000705" y="3057610"/>
            <a:ext cx="1162807" cy="523220"/>
          </a:xfrm>
          <a:prstGeom prst="rect">
            <a:avLst/>
          </a:prstGeom>
          <a:noFill/>
        </p:spPr>
        <p:txBody>
          <a:bodyPr wrap="square" rtlCol="0">
            <a:spAutoFit/>
          </a:bodyPr>
          <a:lstStyle/>
          <a:p>
            <a:pPr algn="ctr"/>
            <a:r>
              <a:rPr lang="en-IN" sz="2800">
                <a:solidFill>
                  <a:srgbClr val="00B050"/>
                </a:solidFill>
              </a:rPr>
              <a:t>75%</a:t>
            </a:r>
          </a:p>
        </p:txBody>
      </p:sp>
      <p:sp>
        <p:nvSpPr>
          <p:cNvPr id="26" name="Arrow: Right 25">
            <a:extLst>
              <a:ext uri="{FF2B5EF4-FFF2-40B4-BE49-F238E27FC236}">
                <a16:creationId xmlns:a16="http://schemas.microsoft.com/office/drawing/2014/main" id="{63EF047F-1291-FCB1-9168-B5A3BA8C4FE1}"/>
              </a:ext>
            </a:extLst>
          </p:cNvPr>
          <p:cNvSpPr/>
          <p:nvPr/>
        </p:nvSpPr>
        <p:spPr>
          <a:xfrm>
            <a:off x="8321008" y="3224305"/>
            <a:ext cx="1417806" cy="204695"/>
          </a:xfrm>
          <a:prstGeom prst="rightArrow">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8" name="Chart 27">
            <a:extLst>
              <a:ext uri="{FF2B5EF4-FFF2-40B4-BE49-F238E27FC236}">
                <a16:creationId xmlns:a16="http://schemas.microsoft.com/office/drawing/2014/main" id="{6B77ECE8-337D-C885-2ECD-1DFE698397A6}"/>
              </a:ext>
            </a:extLst>
          </p:cNvPr>
          <p:cNvGraphicFramePr>
            <a:graphicFrameLocks/>
          </p:cNvGraphicFramePr>
          <p:nvPr>
            <p:extLst>
              <p:ext uri="{D42A27DB-BD31-4B8C-83A1-F6EECF244321}">
                <p14:modId xmlns:p14="http://schemas.microsoft.com/office/powerpoint/2010/main" val="1778641008"/>
              </p:ext>
            </p:extLst>
          </p:nvPr>
        </p:nvGraphicFramePr>
        <p:xfrm>
          <a:off x="13838406" y="1018902"/>
          <a:ext cx="5654039" cy="5146043"/>
        </p:xfrm>
        <a:graphic>
          <a:graphicData uri="http://schemas.openxmlformats.org/drawingml/2006/chart">
            <c:chart xmlns:c="http://schemas.openxmlformats.org/drawingml/2006/chart" xmlns:r="http://schemas.openxmlformats.org/officeDocument/2006/relationships" r:id="rId5"/>
          </a:graphicData>
        </a:graphic>
      </p:graphicFrame>
      <p:sp>
        <p:nvSpPr>
          <p:cNvPr id="29" name="Arrow: Right 28">
            <a:extLst>
              <a:ext uri="{FF2B5EF4-FFF2-40B4-BE49-F238E27FC236}">
                <a16:creationId xmlns:a16="http://schemas.microsoft.com/office/drawing/2014/main" id="{A25A9DFE-5637-3A9A-DCA4-17182E1AD97D}"/>
              </a:ext>
            </a:extLst>
          </p:cNvPr>
          <p:cNvSpPr/>
          <p:nvPr/>
        </p:nvSpPr>
        <p:spPr>
          <a:xfrm>
            <a:off x="12618720" y="3224304"/>
            <a:ext cx="1417806" cy="204695"/>
          </a:xfrm>
          <a:prstGeom prst="rightArrow">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itle 1">
            <a:extLst>
              <a:ext uri="{FF2B5EF4-FFF2-40B4-BE49-F238E27FC236}">
                <a16:creationId xmlns:a16="http://schemas.microsoft.com/office/drawing/2014/main" id="{B6741D8C-BEA9-92DC-5244-476C7316FBA7}"/>
              </a:ext>
            </a:extLst>
          </p:cNvPr>
          <p:cNvSpPr txBox="1">
            <a:spLocks/>
          </p:cNvSpPr>
          <p:nvPr/>
        </p:nvSpPr>
        <p:spPr>
          <a:xfrm>
            <a:off x="-10166267" y="1239752"/>
            <a:ext cx="2319216" cy="680956"/>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err="1"/>
              <a:t>XGBoost</a:t>
            </a:r>
            <a:r>
              <a:rPr lang="en-US" sz="2500" b="1"/>
              <a:t> Classifier</a:t>
            </a:r>
          </a:p>
        </p:txBody>
      </p:sp>
      <p:sp>
        <p:nvSpPr>
          <p:cNvPr id="31" name="Title 1">
            <a:extLst>
              <a:ext uri="{FF2B5EF4-FFF2-40B4-BE49-F238E27FC236}">
                <a16:creationId xmlns:a16="http://schemas.microsoft.com/office/drawing/2014/main" id="{181A9A4A-E684-BC3B-774A-F14C896E5419}"/>
              </a:ext>
            </a:extLst>
          </p:cNvPr>
          <p:cNvSpPr txBox="1">
            <a:spLocks/>
          </p:cNvSpPr>
          <p:nvPr/>
        </p:nvSpPr>
        <p:spPr>
          <a:xfrm>
            <a:off x="-10166267" y="-424837"/>
            <a:ext cx="2319216" cy="783423"/>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fontScale="70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a:cs typeface="Calibri Light"/>
              </a:rPr>
              <a:t>Support Vector Machine</a:t>
            </a:r>
            <a:endParaRPr lang="en-US" sz="3600" b="1"/>
          </a:p>
        </p:txBody>
      </p:sp>
      <p:sp>
        <p:nvSpPr>
          <p:cNvPr id="32" name="Title 1">
            <a:extLst>
              <a:ext uri="{FF2B5EF4-FFF2-40B4-BE49-F238E27FC236}">
                <a16:creationId xmlns:a16="http://schemas.microsoft.com/office/drawing/2014/main" id="{9402F4DF-9BB2-1F4A-B91C-88521EAF156F}"/>
              </a:ext>
            </a:extLst>
          </p:cNvPr>
          <p:cNvSpPr txBox="1">
            <a:spLocks/>
          </p:cNvSpPr>
          <p:nvPr/>
        </p:nvSpPr>
        <p:spPr>
          <a:xfrm>
            <a:off x="-10166267" y="3141807"/>
            <a:ext cx="2319216" cy="683855"/>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a:cs typeface="Calibri Light"/>
              </a:rPr>
              <a:t>Random Forest Classifier</a:t>
            </a:r>
            <a:endParaRPr lang="en-US" sz="2500" b="1"/>
          </a:p>
        </p:txBody>
      </p:sp>
      <p:grpSp>
        <p:nvGrpSpPr>
          <p:cNvPr id="33" name="Group 32">
            <a:extLst>
              <a:ext uri="{FF2B5EF4-FFF2-40B4-BE49-F238E27FC236}">
                <a16:creationId xmlns:a16="http://schemas.microsoft.com/office/drawing/2014/main" id="{B834176C-141D-634E-0BBA-620A5FA4516B}"/>
              </a:ext>
            </a:extLst>
          </p:cNvPr>
          <p:cNvGrpSpPr/>
          <p:nvPr/>
        </p:nvGrpSpPr>
        <p:grpSpPr>
          <a:xfrm>
            <a:off x="-5822777" y="-102793"/>
            <a:ext cx="2319217" cy="1853131"/>
            <a:chOff x="7867021" y="440052"/>
            <a:chExt cx="3463971" cy="2619535"/>
          </a:xfrm>
        </p:grpSpPr>
        <p:grpSp>
          <p:nvGrpSpPr>
            <p:cNvPr id="34" name="Group 33">
              <a:extLst>
                <a:ext uri="{FF2B5EF4-FFF2-40B4-BE49-F238E27FC236}">
                  <a16:creationId xmlns:a16="http://schemas.microsoft.com/office/drawing/2014/main" id="{AF95DF34-FF0F-F9DA-937D-F3F111B60E40}"/>
                </a:ext>
              </a:extLst>
            </p:cNvPr>
            <p:cNvGrpSpPr/>
            <p:nvPr/>
          </p:nvGrpSpPr>
          <p:grpSpPr>
            <a:xfrm>
              <a:off x="8548934" y="440052"/>
              <a:ext cx="2100147" cy="2100147"/>
              <a:chOff x="8649628" y="1316272"/>
              <a:chExt cx="2100147" cy="2100147"/>
            </a:xfrm>
          </p:grpSpPr>
          <p:pic>
            <p:nvPicPr>
              <p:cNvPr id="36" name="Graphic 35" descr="Recycle outline">
                <a:extLst>
                  <a:ext uri="{FF2B5EF4-FFF2-40B4-BE49-F238E27FC236}">
                    <a16:creationId xmlns:a16="http://schemas.microsoft.com/office/drawing/2014/main" id="{6199A29F-76C7-D394-C723-90812993F1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9628" y="1316272"/>
                <a:ext cx="2100147" cy="2100147"/>
              </a:xfrm>
              <a:prstGeom prst="rect">
                <a:avLst/>
              </a:prstGeom>
            </p:spPr>
          </p:pic>
          <p:pic>
            <p:nvPicPr>
              <p:cNvPr id="37" name="Graphic 36" descr="Gears outline">
                <a:extLst>
                  <a:ext uri="{FF2B5EF4-FFF2-40B4-BE49-F238E27FC236}">
                    <a16:creationId xmlns:a16="http://schemas.microsoft.com/office/drawing/2014/main" id="{24DEE8A7-37E0-0D52-D42A-2A0CC66093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5445" y="2013741"/>
                <a:ext cx="882955" cy="882955"/>
              </a:xfrm>
              <a:prstGeom prst="rect">
                <a:avLst/>
              </a:prstGeom>
            </p:spPr>
          </p:pic>
        </p:grpSp>
        <p:sp>
          <p:nvSpPr>
            <p:cNvPr id="35" name="Title 1">
              <a:extLst>
                <a:ext uri="{FF2B5EF4-FFF2-40B4-BE49-F238E27FC236}">
                  <a16:creationId xmlns:a16="http://schemas.microsoft.com/office/drawing/2014/main" id="{4E346EFE-9DC8-FCFD-C4A5-7EE5EBB088E8}"/>
                </a:ext>
              </a:extLst>
            </p:cNvPr>
            <p:cNvSpPr txBox="1">
              <a:spLocks/>
            </p:cNvSpPr>
            <p:nvPr/>
          </p:nvSpPr>
          <p:spPr>
            <a:xfrm>
              <a:off x="7867021" y="2303316"/>
              <a:ext cx="3463971" cy="756271"/>
            </a:xfrm>
            <a:prstGeom prst="rect">
              <a:avLst/>
            </a:prstGeom>
            <a:ln>
              <a:no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a:cs typeface="Calibri Light"/>
                </a:rPr>
                <a:t>Hyperparameter Tuning</a:t>
              </a:r>
              <a:endParaRPr lang="en-US" sz="1800" b="1"/>
            </a:p>
          </p:txBody>
        </p:sp>
      </p:grpSp>
      <p:grpSp>
        <p:nvGrpSpPr>
          <p:cNvPr id="38" name="Group 37">
            <a:extLst>
              <a:ext uri="{FF2B5EF4-FFF2-40B4-BE49-F238E27FC236}">
                <a16:creationId xmlns:a16="http://schemas.microsoft.com/office/drawing/2014/main" id="{BFE69B15-6B67-A0DC-284A-6D185BBA0978}"/>
              </a:ext>
            </a:extLst>
          </p:cNvPr>
          <p:cNvGrpSpPr/>
          <p:nvPr/>
        </p:nvGrpSpPr>
        <p:grpSpPr>
          <a:xfrm>
            <a:off x="-5740870" y="1930101"/>
            <a:ext cx="2198493" cy="1952653"/>
            <a:chOff x="8003923" y="3304891"/>
            <a:chExt cx="3463971" cy="3009900"/>
          </a:xfrm>
        </p:grpSpPr>
        <p:pic>
          <p:nvPicPr>
            <p:cNvPr id="39" name="Picture 38" descr="A blue and green rectangles on a black background&#10;&#10;Description automatically generated">
              <a:extLst>
                <a:ext uri="{FF2B5EF4-FFF2-40B4-BE49-F238E27FC236}">
                  <a16:creationId xmlns:a16="http://schemas.microsoft.com/office/drawing/2014/main" id="{4114E0E8-C520-0E2B-1BB7-97459B1043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0959" y="3304891"/>
              <a:ext cx="3009900" cy="3009900"/>
            </a:xfrm>
            <a:prstGeom prst="rect">
              <a:avLst/>
            </a:prstGeom>
          </p:spPr>
        </p:pic>
        <p:sp>
          <p:nvSpPr>
            <p:cNvPr id="40" name="Title 1">
              <a:extLst>
                <a:ext uri="{FF2B5EF4-FFF2-40B4-BE49-F238E27FC236}">
                  <a16:creationId xmlns:a16="http://schemas.microsoft.com/office/drawing/2014/main" id="{294F4216-9410-4992-C936-1A9F0789C84F}"/>
                </a:ext>
              </a:extLst>
            </p:cNvPr>
            <p:cNvSpPr txBox="1">
              <a:spLocks/>
            </p:cNvSpPr>
            <p:nvPr/>
          </p:nvSpPr>
          <p:spPr>
            <a:xfrm>
              <a:off x="8003923" y="5841360"/>
              <a:ext cx="3463971" cy="473431"/>
            </a:xfrm>
            <a:prstGeom prst="rect">
              <a:avLst/>
            </a:prstGeom>
            <a:ln>
              <a:no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a:cs typeface="Calibri Light"/>
                </a:rPr>
                <a:t>Cross Validation </a:t>
              </a:r>
              <a:endParaRPr lang="en-US" sz="1800" b="1"/>
            </a:p>
          </p:txBody>
        </p:sp>
      </p:grpSp>
      <p:sp>
        <p:nvSpPr>
          <p:cNvPr id="41" name="TextBox 40">
            <a:extLst>
              <a:ext uri="{FF2B5EF4-FFF2-40B4-BE49-F238E27FC236}">
                <a16:creationId xmlns:a16="http://schemas.microsoft.com/office/drawing/2014/main" id="{082B9B99-3E8F-380A-7558-5680769928BF}"/>
              </a:ext>
            </a:extLst>
          </p:cNvPr>
          <p:cNvSpPr txBox="1"/>
          <p:nvPr/>
        </p:nvSpPr>
        <p:spPr>
          <a:xfrm>
            <a:off x="-1309809" y="-334423"/>
            <a:ext cx="1406102" cy="523220"/>
          </a:xfrm>
          <a:prstGeom prst="rect">
            <a:avLst/>
          </a:prstGeom>
          <a:noFill/>
        </p:spPr>
        <p:txBody>
          <a:bodyPr wrap="square" rtlCol="0">
            <a:spAutoFit/>
          </a:bodyPr>
          <a:lstStyle/>
          <a:p>
            <a:pPr algn="ctr"/>
            <a:r>
              <a:rPr lang="en-IN" sz="2800">
                <a:solidFill>
                  <a:srgbClr val="FF0000"/>
                </a:solidFill>
              </a:rPr>
              <a:t>58%</a:t>
            </a:r>
          </a:p>
        </p:txBody>
      </p:sp>
      <p:sp>
        <p:nvSpPr>
          <p:cNvPr id="42" name="TextBox 41">
            <a:extLst>
              <a:ext uri="{FF2B5EF4-FFF2-40B4-BE49-F238E27FC236}">
                <a16:creationId xmlns:a16="http://schemas.microsoft.com/office/drawing/2014/main" id="{7CCA0CCD-991A-EA61-BBCA-A3A04D6795A1}"/>
              </a:ext>
            </a:extLst>
          </p:cNvPr>
          <p:cNvSpPr txBox="1"/>
          <p:nvPr/>
        </p:nvSpPr>
        <p:spPr>
          <a:xfrm>
            <a:off x="-1309809" y="1442729"/>
            <a:ext cx="1495987" cy="523220"/>
          </a:xfrm>
          <a:prstGeom prst="rect">
            <a:avLst/>
          </a:prstGeom>
          <a:noFill/>
        </p:spPr>
        <p:txBody>
          <a:bodyPr wrap="square" rtlCol="0">
            <a:spAutoFit/>
          </a:bodyPr>
          <a:lstStyle/>
          <a:p>
            <a:pPr algn="ctr"/>
            <a:r>
              <a:rPr lang="en-IN" sz="2800">
                <a:solidFill>
                  <a:srgbClr val="FFC000"/>
                </a:solidFill>
              </a:rPr>
              <a:t>62%</a:t>
            </a:r>
          </a:p>
        </p:txBody>
      </p:sp>
      <p:sp>
        <p:nvSpPr>
          <p:cNvPr id="43" name="Right Brace 42">
            <a:extLst>
              <a:ext uri="{FF2B5EF4-FFF2-40B4-BE49-F238E27FC236}">
                <a16:creationId xmlns:a16="http://schemas.microsoft.com/office/drawing/2014/main" id="{7F1E3EBE-479A-FD8E-E059-0C8B043DF008}"/>
              </a:ext>
            </a:extLst>
          </p:cNvPr>
          <p:cNvSpPr/>
          <p:nvPr/>
        </p:nvSpPr>
        <p:spPr>
          <a:xfrm>
            <a:off x="-7331857" y="-72813"/>
            <a:ext cx="604279" cy="372015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4" name="Right Brace 43">
            <a:extLst>
              <a:ext uri="{FF2B5EF4-FFF2-40B4-BE49-F238E27FC236}">
                <a16:creationId xmlns:a16="http://schemas.microsoft.com/office/drawing/2014/main" id="{BAFC2203-72A1-82D8-5225-B7C475CA268A}"/>
              </a:ext>
            </a:extLst>
          </p:cNvPr>
          <p:cNvSpPr/>
          <p:nvPr/>
        </p:nvSpPr>
        <p:spPr>
          <a:xfrm>
            <a:off x="-2590180" y="-72813"/>
            <a:ext cx="604279" cy="372015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5" name="Arrow: Right 44">
            <a:extLst>
              <a:ext uri="{FF2B5EF4-FFF2-40B4-BE49-F238E27FC236}">
                <a16:creationId xmlns:a16="http://schemas.microsoft.com/office/drawing/2014/main" id="{1C24B8C4-F1CB-0D6C-3305-8E81493B370D}"/>
              </a:ext>
            </a:extLst>
          </p:cNvPr>
          <p:cNvSpPr/>
          <p:nvPr/>
        </p:nvSpPr>
        <p:spPr>
          <a:xfrm>
            <a:off x="2800728" y="3224304"/>
            <a:ext cx="1417806" cy="204695"/>
          </a:xfrm>
          <a:prstGeom prst="rightArrow">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itle 1">
            <a:extLst>
              <a:ext uri="{FF2B5EF4-FFF2-40B4-BE49-F238E27FC236}">
                <a16:creationId xmlns:a16="http://schemas.microsoft.com/office/drawing/2014/main" id="{17D4DB96-8521-0801-BE08-693DE4DB2E2F}"/>
              </a:ext>
            </a:extLst>
          </p:cNvPr>
          <p:cNvSpPr>
            <a:spLocks noGrp="1"/>
          </p:cNvSpPr>
          <p:nvPr>
            <p:ph type="title"/>
          </p:nvPr>
        </p:nvSpPr>
        <p:spPr>
          <a:xfrm>
            <a:off x="0" y="-1"/>
            <a:ext cx="12192000" cy="1018903"/>
          </a:xfrm>
        </p:spPr>
        <p:txBody>
          <a:bodyPr>
            <a:normAutofit/>
          </a:bodyPr>
          <a:lstStyle/>
          <a:p>
            <a:r>
              <a:rPr lang="en-US" sz="3100" b="1">
                <a:cs typeface="Calibri Light"/>
              </a:rPr>
              <a:t>Modeling &amp; Results</a:t>
            </a:r>
            <a:endParaRPr lang="en-US" b="1"/>
          </a:p>
        </p:txBody>
      </p:sp>
    </p:spTree>
    <p:extLst>
      <p:ext uri="{BB962C8B-B14F-4D97-AF65-F5344CB8AC3E}">
        <p14:creationId xmlns:p14="http://schemas.microsoft.com/office/powerpoint/2010/main" val="29979573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17" name="TextBox 16">
            <a:extLst>
              <a:ext uri="{FF2B5EF4-FFF2-40B4-BE49-F238E27FC236}">
                <a16:creationId xmlns:a16="http://schemas.microsoft.com/office/drawing/2014/main" id="{F6D74DAA-B424-EBCA-03B9-4251F0E9C532}"/>
              </a:ext>
            </a:extLst>
          </p:cNvPr>
          <p:cNvSpPr txBox="1"/>
          <p:nvPr/>
        </p:nvSpPr>
        <p:spPr>
          <a:xfrm>
            <a:off x="-6408664" y="3079639"/>
            <a:ext cx="1162807" cy="523220"/>
          </a:xfrm>
          <a:prstGeom prst="rect">
            <a:avLst/>
          </a:prstGeom>
          <a:noFill/>
        </p:spPr>
        <p:txBody>
          <a:bodyPr wrap="square" rtlCol="0">
            <a:spAutoFit/>
          </a:bodyPr>
          <a:lstStyle/>
          <a:p>
            <a:pPr algn="ctr"/>
            <a:r>
              <a:rPr lang="en-IN" sz="2800">
                <a:solidFill>
                  <a:srgbClr val="92D050"/>
                </a:solidFill>
              </a:rPr>
              <a:t>66%</a:t>
            </a:r>
          </a:p>
        </p:txBody>
      </p:sp>
      <p:sp>
        <p:nvSpPr>
          <p:cNvPr id="18" name="Title 1">
            <a:extLst>
              <a:ext uri="{FF2B5EF4-FFF2-40B4-BE49-F238E27FC236}">
                <a16:creationId xmlns:a16="http://schemas.microsoft.com/office/drawing/2014/main" id="{02F7D01F-3A20-7E65-0AF0-8D61F7ADD64A}"/>
              </a:ext>
            </a:extLst>
          </p:cNvPr>
          <p:cNvSpPr txBox="1">
            <a:spLocks/>
          </p:cNvSpPr>
          <p:nvPr/>
        </p:nvSpPr>
        <p:spPr>
          <a:xfrm>
            <a:off x="-3291840" y="2635365"/>
            <a:ext cx="3200368" cy="683855"/>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a:t>Morning – Evening</a:t>
            </a:r>
          </a:p>
        </p:txBody>
      </p:sp>
      <p:sp>
        <p:nvSpPr>
          <p:cNvPr id="21" name="Title 1">
            <a:extLst>
              <a:ext uri="{FF2B5EF4-FFF2-40B4-BE49-F238E27FC236}">
                <a16:creationId xmlns:a16="http://schemas.microsoft.com/office/drawing/2014/main" id="{A7FE8809-9F2B-D97F-EE45-D43826DD35B1}"/>
              </a:ext>
            </a:extLst>
          </p:cNvPr>
          <p:cNvSpPr txBox="1">
            <a:spLocks/>
          </p:cNvSpPr>
          <p:nvPr/>
        </p:nvSpPr>
        <p:spPr>
          <a:xfrm>
            <a:off x="-3291840" y="3443597"/>
            <a:ext cx="3200368" cy="683855"/>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a:t>Regular Classes</a:t>
            </a:r>
          </a:p>
        </p:txBody>
      </p:sp>
      <p:sp>
        <p:nvSpPr>
          <p:cNvPr id="22" name="TextBox 21">
            <a:extLst>
              <a:ext uri="{FF2B5EF4-FFF2-40B4-BE49-F238E27FC236}">
                <a16:creationId xmlns:a16="http://schemas.microsoft.com/office/drawing/2014/main" id="{879D7607-6FF6-19E4-B961-FE7382CAA526}"/>
              </a:ext>
            </a:extLst>
          </p:cNvPr>
          <p:cNvSpPr txBox="1"/>
          <p:nvPr/>
        </p:nvSpPr>
        <p:spPr>
          <a:xfrm>
            <a:off x="1948954" y="3057610"/>
            <a:ext cx="1162807" cy="523220"/>
          </a:xfrm>
          <a:prstGeom prst="rect">
            <a:avLst/>
          </a:prstGeom>
          <a:noFill/>
        </p:spPr>
        <p:txBody>
          <a:bodyPr wrap="square" rtlCol="0">
            <a:spAutoFit/>
          </a:bodyPr>
          <a:lstStyle/>
          <a:p>
            <a:pPr algn="ctr"/>
            <a:r>
              <a:rPr lang="en-IN" sz="2800">
                <a:solidFill>
                  <a:srgbClr val="00B050"/>
                </a:solidFill>
              </a:rPr>
              <a:t>75%</a:t>
            </a:r>
          </a:p>
        </p:txBody>
      </p:sp>
      <p:sp>
        <p:nvSpPr>
          <p:cNvPr id="25" name="Arrow: Right 24">
            <a:extLst>
              <a:ext uri="{FF2B5EF4-FFF2-40B4-BE49-F238E27FC236}">
                <a16:creationId xmlns:a16="http://schemas.microsoft.com/office/drawing/2014/main" id="{F4B66353-C0C3-E474-9714-558AA21E9ED1}"/>
              </a:ext>
            </a:extLst>
          </p:cNvPr>
          <p:cNvSpPr/>
          <p:nvPr/>
        </p:nvSpPr>
        <p:spPr>
          <a:xfrm>
            <a:off x="-4983966" y="3238902"/>
            <a:ext cx="1417806" cy="204695"/>
          </a:xfrm>
          <a:prstGeom prst="rightArrow">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63EF047F-1291-FCB1-9168-B5A3BA8C4FE1}"/>
              </a:ext>
            </a:extLst>
          </p:cNvPr>
          <p:cNvSpPr/>
          <p:nvPr/>
        </p:nvSpPr>
        <p:spPr>
          <a:xfrm>
            <a:off x="-175988" y="3238902"/>
            <a:ext cx="1417806" cy="204695"/>
          </a:xfrm>
          <a:prstGeom prst="rightArrow">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8" name="Chart 27">
            <a:extLst>
              <a:ext uri="{FF2B5EF4-FFF2-40B4-BE49-F238E27FC236}">
                <a16:creationId xmlns:a16="http://schemas.microsoft.com/office/drawing/2014/main" id="{6B77ECE8-337D-C885-2ECD-1DFE698397A6}"/>
              </a:ext>
            </a:extLst>
          </p:cNvPr>
          <p:cNvGraphicFramePr>
            <a:graphicFrameLocks/>
          </p:cNvGraphicFramePr>
          <p:nvPr>
            <p:extLst>
              <p:ext uri="{D42A27DB-BD31-4B8C-83A1-F6EECF244321}">
                <p14:modId xmlns:p14="http://schemas.microsoft.com/office/powerpoint/2010/main" val="1428377629"/>
              </p:ext>
            </p:extLst>
          </p:nvPr>
        </p:nvGraphicFramePr>
        <p:xfrm>
          <a:off x="5730240" y="1018902"/>
          <a:ext cx="5928845" cy="5146043"/>
        </p:xfrm>
        <a:graphic>
          <a:graphicData uri="http://schemas.openxmlformats.org/drawingml/2006/chart">
            <c:chart xmlns:c="http://schemas.openxmlformats.org/drawingml/2006/chart" xmlns:r="http://schemas.openxmlformats.org/officeDocument/2006/relationships" r:id="rId5"/>
          </a:graphicData>
        </a:graphic>
      </p:graphicFrame>
      <p:sp>
        <p:nvSpPr>
          <p:cNvPr id="29" name="Arrow: Right 28">
            <a:extLst>
              <a:ext uri="{FF2B5EF4-FFF2-40B4-BE49-F238E27FC236}">
                <a16:creationId xmlns:a16="http://schemas.microsoft.com/office/drawing/2014/main" id="{A25A9DFE-5637-3A9A-DCA4-17182E1AD97D}"/>
              </a:ext>
            </a:extLst>
          </p:cNvPr>
          <p:cNvSpPr/>
          <p:nvPr/>
        </p:nvSpPr>
        <p:spPr>
          <a:xfrm>
            <a:off x="3802687" y="3238901"/>
            <a:ext cx="1417806" cy="204695"/>
          </a:xfrm>
          <a:prstGeom prst="rightArrow">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2">
            <a:extLst>
              <a:ext uri="{FF2B5EF4-FFF2-40B4-BE49-F238E27FC236}">
                <a16:creationId xmlns:a16="http://schemas.microsoft.com/office/drawing/2014/main" id="{9C0A367E-9BD2-6E33-EF1E-82A0C89225E2}"/>
              </a:ext>
            </a:extLst>
          </p:cNvPr>
          <p:cNvGraphicFramePr>
            <a:graphicFrameLocks noGrp="1"/>
          </p:cNvGraphicFramePr>
          <p:nvPr>
            <p:extLst>
              <p:ext uri="{D42A27DB-BD31-4B8C-83A1-F6EECF244321}">
                <p14:modId xmlns:p14="http://schemas.microsoft.com/office/powerpoint/2010/main" val="3663518205"/>
              </p:ext>
            </p:extLst>
          </p:nvPr>
        </p:nvGraphicFramePr>
        <p:xfrm>
          <a:off x="724551" y="7017338"/>
          <a:ext cx="3856206" cy="1852893"/>
        </p:xfrm>
        <a:graphic>
          <a:graphicData uri="http://schemas.openxmlformats.org/drawingml/2006/table">
            <a:tbl>
              <a:tblPr firstRow="1" bandRow="1">
                <a:tableStyleId>{E8034E78-7F5D-4C2E-B375-FC64B27BC917}</a:tableStyleId>
              </a:tblPr>
              <a:tblGrid>
                <a:gridCol w="1455724">
                  <a:extLst>
                    <a:ext uri="{9D8B030D-6E8A-4147-A177-3AD203B41FA5}">
                      <a16:colId xmlns:a16="http://schemas.microsoft.com/office/drawing/2014/main" val="1874654517"/>
                    </a:ext>
                  </a:extLst>
                </a:gridCol>
                <a:gridCol w="1577521">
                  <a:extLst>
                    <a:ext uri="{9D8B030D-6E8A-4147-A177-3AD203B41FA5}">
                      <a16:colId xmlns:a16="http://schemas.microsoft.com/office/drawing/2014/main" val="2261030162"/>
                    </a:ext>
                  </a:extLst>
                </a:gridCol>
                <a:gridCol w="822961">
                  <a:extLst>
                    <a:ext uri="{9D8B030D-6E8A-4147-A177-3AD203B41FA5}">
                      <a16:colId xmlns:a16="http://schemas.microsoft.com/office/drawing/2014/main" val="1421803186"/>
                    </a:ext>
                  </a:extLst>
                </a:gridCol>
              </a:tblGrid>
              <a:tr h="617631">
                <a:tc rowSpan="3">
                  <a:txBody>
                    <a:bodyPr/>
                    <a:lstStyle/>
                    <a:p>
                      <a:pPr algn="ctr"/>
                      <a:r>
                        <a:rPr lang="en-IN"/>
                        <a:t>“Very Low” </a:t>
                      </a:r>
                      <a:br>
                        <a:rPr lang="en-IN"/>
                      </a:br>
                      <a:r>
                        <a:rPr lang="en-IN"/>
                        <a:t>wait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a:t>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a:t>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933097"/>
                  </a:ext>
                </a:extLst>
              </a:tr>
              <a:tr h="617631">
                <a:tc vMerge="1">
                  <a:txBody>
                    <a:bodyPr/>
                    <a:lstStyle/>
                    <a:p>
                      <a:endParaRPr lang="en-IN"/>
                    </a:p>
                  </a:txBody>
                  <a:tcPr/>
                </a:tc>
                <a:tc>
                  <a:txBody>
                    <a:bodyPr/>
                    <a:lstStyle/>
                    <a:p>
                      <a:pPr algn="ctr"/>
                      <a:r>
                        <a:rPr lang="en-IN"/>
                        <a:t>Recall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a:t>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238464"/>
                  </a:ext>
                </a:extLst>
              </a:tr>
              <a:tr h="617631">
                <a:tc vMerge="1">
                  <a:txBody>
                    <a:bodyPr/>
                    <a:lstStyle/>
                    <a:p>
                      <a:endParaRPr lang="en-IN"/>
                    </a:p>
                  </a:txBody>
                  <a:tcPr/>
                </a:tc>
                <a:tc>
                  <a:txBody>
                    <a:bodyPr/>
                    <a:lstStyle/>
                    <a:p>
                      <a:pPr algn="ctr"/>
                      <a:r>
                        <a:rPr lang="en-IN"/>
                        <a:t>F1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a:t>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9357590"/>
                  </a:ext>
                </a:extLst>
              </a:tr>
            </a:tbl>
          </a:graphicData>
        </a:graphic>
      </p:graphicFrame>
      <p:sp>
        <p:nvSpPr>
          <p:cNvPr id="6" name="Title 1">
            <a:extLst>
              <a:ext uri="{FF2B5EF4-FFF2-40B4-BE49-F238E27FC236}">
                <a16:creationId xmlns:a16="http://schemas.microsoft.com/office/drawing/2014/main" id="{B865F066-59C6-560B-0E7D-A47E3918A55C}"/>
              </a:ext>
            </a:extLst>
          </p:cNvPr>
          <p:cNvSpPr>
            <a:spLocks noGrp="1"/>
          </p:cNvSpPr>
          <p:nvPr>
            <p:ph type="title"/>
          </p:nvPr>
        </p:nvSpPr>
        <p:spPr>
          <a:xfrm>
            <a:off x="0" y="-1"/>
            <a:ext cx="12192000" cy="1018903"/>
          </a:xfrm>
        </p:spPr>
        <p:txBody>
          <a:bodyPr>
            <a:normAutofit/>
          </a:bodyPr>
          <a:lstStyle/>
          <a:p>
            <a:r>
              <a:rPr lang="en-US" sz="3100" b="1">
                <a:cs typeface="Calibri Light"/>
              </a:rPr>
              <a:t>Modeling &amp; Results</a:t>
            </a:r>
            <a:endParaRPr lang="en-US" b="1"/>
          </a:p>
        </p:txBody>
      </p:sp>
    </p:spTree>
    <p:extLst>
      <p:ext uri="{BB962C8B-B14F-4D97-AF65-F5344CB8AC3E}">
        <p14:creationId xmlns:p14="http://schemas.microsoft.com/office/powerpoint/2010/main" val="418933040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17" name="TextBox 16">
            <a:extLst>
              <a:ext uri="{FF2B5EF4-FFF2-40B4-BE49-F238E27FC236}">
                <a16:creationId xmlns:a16="http://schemas.microsoft.com/office/drawing/2014/main" id="{F6D74DAA-B424-EBCA-03B9-4251F0E9C532}"/>
              </a:ext>
            </a:extLst>
          </p:cNvPr>
          <p:cNvSpPr txBox="1"/>
          <p:nvPr/>
        </p:nvSpPr>
        <p:spPr>
          <a:xfrm>
            <a:off x="-6408664" y="3079639"/>
            <a:ext cx="1162807" cy="523220"/>
          </a:xfrm>
          <a:prstGeom prst="rect">
            <a:avLst/>
          </a:prstGeom>
          <a:noFill/>
        </p:spPr>
        <p:txBody>
          <a:bodyPr wrap="square" rtlCol="0">
            <a:spAutoFit/>
          </a:bodyPr>
          <a:lstStyle/>
          <a:p>
            <a:pPr algn="ctr"/>
            <a:r>
              <a:rPr lang="en-IN" sz="2800">
                <a:solidFill>
                  <a:srgbClr val="92D050"/>
                </a:solidFill>
              </a:rPr>
              <a:t>66%</a:t>
            </a:r>
          </a:p>
        </p:txBody>
      </p:sp>
      <p:sp>
        <p:nvSpPr>
          <p:cNvPr id="18" name="Title 1">
            <a:extLst>
              <a:ext uri="{FF2B5EF4-FFF2-40B4-BE49-F238E27FC236}">
                <a16:creationId xmlns:a16="http://schemas.microsoft.com/office/drawing/2014/main" id="{02F7D01F-3A20-7E65-0AF0-8D61F7ADD64A}"/>
              </a:ext>
            </a:extLst>
          </p:cNvPr>
          <p:cNvSpPr txBox="1">
            <a:spLocks/>
          </p:cNvSpPr>
          <p:nvPr/>
        </p:nvSpPr>
        <p:spPr>
          <a:xfrm>
            <a:off x="-3291840" y="2635365"/>
            <a:ext cx="3200368" cy="683855"/>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a:t>Morning – Evening</a:t>
            </a:r>
          </a:p>
        </p:txBody>
      </p:sp>
      <p:sp>
        <p:nvSpPr>
          <p:cNvPr id="21" name="Title 1">
            <a:extLst>
              <a:ext uri="{FF2B5EF4-FFF2-40B4-BE49-F238E27FC236}">
                <a16:creationId xmlns:a16="http://schemas.microsoft.com/office/drawing/2014/main" id="{A7FE8809-9F2B-D97F-EE45-D43826DD35B1}"/>
              </a:ext>
            </a:extLst>
          </p:cNvPr>
          <p:cNvSpPr txBox="1">
            <a:spLocks/>
          </p:cNvSpPr>
          <p:nvPr/>
        </p:nvSpPr>
        <p:spPr>
          <a:xfrm>
            <a:off x="-3291840" y="3443597"/>
            <a:ext cx="3200368" cy="683855"/>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a:t>Regular Classes</a:t>
            </a:r>
          </a:p>
        </p:txBody>
      </p:sp>
      <p:sp>
        <p:nvSpPr>
          <p:cNvPr id="22" name="TextBox 21">
            <a:extLst>
              <a:ext uri="{FF2B5EF4-FFF2-40B4-BE49-F238E27FC236}">
                <a16:creationId xmlns:a16="http://schemas.microsoft.com/office/drawing/2014/main" id="{879D7607-6FF6-19E4-B961-FE7382CAA526}"/>
              </a:ext>
            </a:extLst>
          </p:cNvPr>
          <p:cNvSpPr txBox="1"/>
          <p:nvPr/>
        </p:nvSpPr>
        <p:spPr>
          <a:xfrm>
            <a:off x="1948954" y="3057610"/>
            <a:ext cx="1162807" cy="523220"/>
          </a:xfrm>
          <a:prstGeom prst="rect">
            <a:avLst/>
          </a:prstGeom>
          <a:noFill/>
        </p:spPr>
        <p:txBody>
          <a:bodyPr wrap="square" rtlCol="0">
            <a:spAutoFit/>
          </a:bodyPr>
          <a:lstStyle/>
          <a:p>
            <a:pPr algn="ctr"/>
            <a:r>
              <a:rPr lang="en-IN" sz="2800">
                <a:solidFill>
                  <a:srgbClr val="00B050"/>
                </a:solidFill>
              </a:rPr>
              <a:t>75%</a:t>
            </a:r>
          </a:p>
        </p:txBody>
      </p:sp>
      <p:sp>
        <p:nvSpPr>
          <p:cNvPr id="25" name="Arrow: Right 24">
            <a:extLst>
              <a:ext uri="{FF2B5EF4-FFF2-40B4-BE49-F238E27FC236}">
                <a16:creationId xmlns:a16="http://schemas.microsoft.com/office/drawing/2014/main" id="{F4B66353-C0C3-E474-9714-558AA21E9ED1}"/>
              </a:ext>
            </a:extLst>
          </p:cNvPr>
          <p:cNvSpPr/>
          <p:nvPr/>
        </p:nvSpPr>
        <p:spPr>
          <a:xfrm>
            <a:off x="-4983966" y="3238902"/>
            <a:ext cx="1417806" cy="204695"/>
          </a:xfrm>
          <a:prstGeom prst="rightArrow">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63EF047F-1291-FCB1-9168-B5A3BA8C4FE1}"/>
              </a:ext>
            </a:extLst>
          </p:cNvPr>
          <p:cNvSpPr/>
          <p:nvPr/>
        </p:nvSpPr>
        <p:spPr>
          <a:xfrm>
            <a:off x="-175988" y="3238902"/>
            <a:ext cx="1417806" cy="204695"/>
          </a:xfrm>
          <a:prstGeom prst="rightArrow">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8" name="Chart 27">
            <a:extLst>
              <a:ext uri="{FF2B5EF4-FFF2-40B4-BE49-F238E27FC236}">
                <a16:creationId xmlns:a16="http://schemas.microsoft.com/office/drawing/2014/main" id="{6B77ECE8-337D-C885-2ECD-1DFE698397A6}"/>
              </a:ext>
            </a:extLst>
          </p:cNvPr>
          <p:cNvGraphicFramePr>
            <a:graphicFrameLocks/>
          </p:cNvGraphicFramePr>
          <p:nvPr/>
        </p:nvGraphicFramePr>
        <p:xfrm>
          <a:off x="5730240" y="1018902"/>
          <a:ext cx="5928845" cy="5146043"/>
        </p:xfrm>
        <a:graphic>
          <a:graphicData uri="http://schemas.openxmlformats.org/drawingml/2006/chart">
            <c:chart xmlns:c="http://schemas.openxmlformats.org/drawingml/2006/chart" xmlns:r="http://schemas.openxmlformats.org/officeDocument/2006/relationships" r:id="rId5"/>
          </a:graphicData>
        </a:graphic>
      </p:graphicFrame>
      <p:sp>
        <p:nvSpPr>
          <p:cNvPr id="29" name="Arrow: Right 28">
            <a:extLst>
              <a:ext uri="{FF2B5EF4-FFF2-40B4-BE49-F238E27FC236}">
                <a16:creationId xmlns:a16="http://schemas.microsoft.com/office/drawing/2014/main" id="{A25A9DFE-5637-3A9A-DCA4-17182E1AD97D}"/>
              </a:ext>
            </a:extLst>
          </p:cNvPr>
          <p:cNvSpPr/>
          <p:nvPr/>
        </p:nvSpPr>
        <p:spPr>
          <a:xfrm>
            <a:off x="3802687" y="3238901"/>
            <a:ext cx="1417806" cy="204695"/>
          </a:xfrm>
          <a:prstGeom prst="rightArrow">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2">
            <a:extLst>
              <a:ext uri="{FF2B5EF4-FFF2-40B4-BE49-F238E27FC236}">
                <a16:creationId xmlns:a16="http://schemas.microsoft.com/office/drawing/2014/main" id="{50ECED5B-59B8-C8ED-4A55-647D06ABB1E5}"/>
              </a:ext>
            </a:extLst>
          </p:cNvPr>
          <p:cNvGraphicFramePr>
            <a:graphicFrameLocks noGrp="1"/>
          </p:cNvGraphicFramePr>
          <p:nvPr>
            <p:extLst>
              <p:ext uri="{D42A27DB-BD31-4B8C-83A1-F6EECF244321}">
                <p14:modId xmlns:p14="http://schemas.microsoft.com/office/powerpoint/2010/main" val="1805812535"/>
              </p:ext>
            </p:extLst>
          </p:nvPr>
        </p:nvGraphicFramePr>
        <p:xfrm>
          <a:off x="724551" y="4015058"/>
          <a:ext cx="3856206" cy="1852893"/>
        </p:xfrm>
        <a:graphic>
          <a:graphicData uri="http://schemas.openxmlformats.org/drawingml/2006/table">
            <a:tbl>
              <a:tblPr firstRow="1" bandRow="1">
                <a:tableStyleId>{E8034E78-7F5D-4C2E-B375-FC64B27BC917}</a:tableStyleId>
              </a:tblPr>
              <a:tblGrid>
                <a:gridCol w="1455724">
                  <a:extLst>
                    <a:ext uri="{9D8B030D-6E8A-4147-A177-3AD203B41FA5}">
                      <a16:colId xmlns:a16="http://schemas.microsoft.com/office/drawing/2014/main" val="1874654517"/>
                    </a:ext>
                  </a:extLst>
                </a:gridCol>
                <a:gridCol w="1577521">
                  <a:extLst>
                    <a:ext uri="{9D8B030D-6E8A-4147-A177-3AD203B41FA5}">
                      <a16:colId xmlns:a16="http://schemas.microsoft.com/office/drawing/2014/main" val="2261030162"/>
                    </a:ext>
                  </a:extLst>
                </a:gridCol>
                <a:gridCol w="822961">
                  <a:extLst>
                    <a:ext uri="{9D8B030D-6E8A-4147-A177-3AD203B41FA5}">
                      <a16:colId xmlns:a16="http://schemas.microsoft.com/office/drawing/2014/main" val="1421803186"/>
                    </a:ext>
                  </a:extLst>
                </a:gridCol>
              </a:tblGrid>
              <a:tr h="617631">
                <a:tc rowSpan="3">
                  <a:txBody>
                    <a:bodyPr/>
                    <a:lstStyle/>
                    <a:p>
                      <a:pPr algn="ctr"/>
                      <a:r>
                        <a:rPr lang="en-IN"/>
                        <a:t>“Very Low” </a:t>
                      </a:r>
                      <a:br>
                        <a:rPr lang="en-IN"/>
                      </a:br>
                      <a:r>
                        <a:rPr lang="en-IN"/>
                        <a:t>wait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a:t>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a:t>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933097"/>
                  </a:ext>
                </a:extLst>
              </a:tr>
              <a:tr h="617631">
                <a:tc vMerge="1">
                  <a:txBody>
                    <a:bodyPr/>
                    <a:lstStyle/>
                    <a:p>
                      <a:endParaRPr lang="en-IN"/>
                    </a:p>
                  </a:txBody>
                  <a:tcPr/>
                </a:tc>
                <a:tc>
                  <a:txBody>
                    <a:bodyPr/>
                    <a:lstStyle/>
                    <a:p>
                      <a:pPr algn="ctr"/>
                      <a:r>
                        <a:rPr lang="en-IN"/>
                        <a:t>Recall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a:t>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238464"/>
                  </a:ext>
                </a:extLst>
              </a:tr>
              <a:tr h="617631">
                <a:tc vMerge="1">
                  <a:txBody>
                    <a:bodyPr/>
                    <a:lstStyle/>
                    <a:p>
                      <a:endParaRPr lang="en-IN"/>
                    </a:p>
                  </a:txBody>
                  <a:tcPr/>
                </a:tc>
                <a:tc>
                  <a:txBody>
                    <a:bodyPr/>
                    <a:lstStyle/>
                    <a:p>
                      <a:pPr algn="ctr"/>
                      <a:r>
                        <a:rPr lang="en-IN"/>
                        <a:t>F1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a:t>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9357590"/>
                  </a:ext>
                </a:extLst>
              </a:tr>
            </a:tbl>
          </a:graphicData>
        </a:graphic>
      </p:graphicFrame>
      <p:sp>
        <p:nvSpPr>
          <p:cNvPr id="6" name="Title 1">
            <a:extLst>
              <a:ext uri="{FF2B5EF4-FFF2-40B4-BE49-F238E27FC236}">
                <a16:creationId xmlns:a16="http://schemas.microsoft.com/office/drawing/2014/main" id="{1A0FAE29-B8AB-F04F-1B2A-404E589BA385}"/>
              </a:ext>
            </a:extLst>
          </p:cNvPr>
          <p:cNvSpPr>
            <a:spLocks noGrp="1"/>
          </p:cNvSpPr>
          <p:nvPr>
            <p:ph type="title"/>
          </p:nvPr>
        </p:nvSpPr>
        <p:spPr>
          <a:xfrm>
            <a:off x="0" y="-1"/>
            <a:ext cx="12192000" cy="1018903"/>
          </a:xfrm>
        </p:spPr>
        <p:txBody>
          <a:bodyPr>
            <a:normAutofit/>
          </a:bodyPr>
          <a:lstStyle/>
          <a:p>
            <a:r>
              <a:rPr lang="en-US" sz="3100" b="1">
                <a:cs typeface="Calibri Light"/>
              </a:rPr>
              <a:t>Modeling &amp; Results</a:t>
            </a:r>
            <a:endParaRPr lang="en-US" b="1"/>
          </a:p>
        </p:txBody>
      </p:sp>
    </p:spTree>
    <p:extLst>
      <p:ext uri="{BB962C8B-B14F-4D97-AF65-F5344CB8AC3E}">
        <p14:creationId xmlns:p14="http://schemas.microsoft.com/office/powerpoint/2010/main" val="237690665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normAutofit/>
          </a:bodyPr>
          <a:lstStyle/>
          <a:p>
            <a:r>
              <a:rPr lang="en-US" sz="3100" b="1">
                <a:cs typeface="Calibri Light"/>
              </a:rPr>
              <a:t>Conclusion</a:t>
            </a:r>
            <a:endParaRPr lang="en-US" b="1"/>
          </a:p>
        </p:txBody>
      </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3" name="TextBox 2">
            <a:extLst>
              <a:ext uri="{FF2B5EF4-FFF2-40B4-BE49-F238E27FC236}">
                <a16:creationId xmlns:a16="http://schemas.microsoft.com/office/drawing/2014/main" id="{DF1FD94C-1F5E-FF39-89F9-EE0D59DDBC9C}"/>
              </a:ext>
            </a:extLst>
          </p:cNvPr>
          <p:cNvSpPr txBox="1"/>
          <p:nvPr/>
        </p:nvSpPr>
        <p:spPr>
          <a:xfrm>
            <a:off x="411480" y="2759586"/>
            <a:ext cx="11475720" cy="1338828"/>
          </a:xfrm>
          <a:prstGeom prst="rect">
            <a:avLst/>
          </a:prstGeom>
          <a:noFill/>
        </p:spPr>
        <p:txBody>
          <a:bodyPr wrap="square">
            <a:spAutoFit/>
          </a:bodyPr>
          <a:lstStyle/>
          <a:p>
            <a:pPr algn="ctr"/>
            <a:r>
              <a:rPr lang="en-IN" sz="2700"/>
              <a:t>This model can be used for predicting wait times at the </a:t>
            </a:r>
            <a:r>
              <a:rPr lang="en-IN" sz="2700" b="1">
                <a:solidFill>
                  <a:srgbClr val="92D050"/>
                </a:solidFill>
              </a:rPr>
              <a:t>top 10 popular stations</a:t>
            </a:r>
            <a:r>
              <a:rPr lang="en-IN" sz="2700"/>
              <a:t>, and it accurately predicts the  </a:t>
            </a:r>
            <a:r>
              <a:rPr lang="en-IN" sz="2700" b="1">
                <a:solidFill>
                  <a:srgbClr val="92D050"/>
                </a:solidFill>
              </a:rPr>
              <a:t>“Very Low” category </a:t>
            </a:r>
            <a:r>
              <a:rPr lang="en-IN" sz="2700"/>
              <a:t>compared to other categories, particularly during the </a:t>
            </a:r>
            <a:r>
              <a:rPr lang="en-IN" sz="2700" b="1">
                <a:solidFill>
                  <a:srgbClr val="92D050"/>
                </a:solidFill>
              </a:rPr>
              <a:t>busiest time of the day</a:t>
            </a:r>
            <a:r>
              <a:rPr lang="en-IN" sz="2700"/>
              <a:t>.</a:t>
            </a:r>
          </a:p>
        </p:txBody>
      </p:sp>
    </p:spTree>
    <p:extLst>
      <p:ext uri="{BB962C8B-B14F-4D97-AF65-F5344CB8AC3E}">
        <p14:creationId xmlns:p14="http://schemas.microsoft.com/office/powerpoint/2010/main" val="39252020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normAutofit/>
          </a:bodyPr>
          <a:lstStyle/>
          <a:p>
            <a:r>
              <a:rPr lang="en-US" sz="3100" b="1">
                <a:cs typeface="Calibri Light"/>
              </a:rPr>
              <a:t>Future Work</a:t>
            </a:r>
            <a:endParaRPr lang="en-US" b="1"/>
          </a:p>
        </p:txBody>
      </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3" name="TextBox 2">
            <a:extLst>
              <a:ext uri="{FF2B5EF4-FFF2-40B4-BE49-F238E27FC236}">
                <a16:creationId xmlns:a16="http://schemas.microsoft.com/office/drawing/2014/main" id="{DF1FD94C-1F5E-FF39-89F9-EE0D59DDBC9C}"/>
              </a:ext>
            </a:extLst>
          </p:cNvPr>
          <p:cNvSpPr txBox="1"/>
          <p:nvPr/>
        </p:nvSpPr>
        <p:spPr>
          <a:xfrm>
            <a:off x="381000" y="2344087"/>
            <a:ext cx="7467600" cy="2169825"/>
          </a:xfrm>
          <a:prstGeom prst="rect">
            <a:avLst/>
          </a:prstGeom>
          <a:noFill/>
        </p:spPr>
        <p:txBody>
          <a:bodyPr wrap="square">
            <a:spAutoFit/>
          </a:bodyPr>
          <a:lstStyle/>
          <a:p>
            <a:pPr marL="457200" indent="-457200">
              <a:buFont typeface="Arial" panose="020B0604020202020204" pitchFamily="34" charset="0"/>
              <a:buChar char="•"/>
            </a:pPr>
            <a:r>
              <a:rPr lang="en-IN" sz="2700"/>
              <a:t>Extend the model to </a:t>
            </a:r>
            <a:r>
              <a:rPr lang="en-IN" sz="2700">
                <a:solidFill>
                  <a:srgbClr val="FFFF00"/>
                </a:solidFill>
              </a:rPr>
              <a:t>other stations</a:t>
            </a:r>
          </a:p>
          <a:p>
            <a:endParaRPr lang="en-IN" sz="2700"/>
          </a:p>
          <a:p>
            <a:pPr marL="457200" indent="-457200">
              <a:buFont typeface="Arial" panose="020B0604020202020204" pitchFamily="34" charset="0"/>
              <a:buChar char="•"/>
            </a:pPr>
            <a:r>
              <a:rPr lang="en-IN" sz="2700"/>
              <a:t>Increase the model accuracy to predict </a:t>
            </a:r>
            <a:r>
              <a:rPr lang="en-IN" sz="2700">
                <a:solidFill>
                  <a:srgbClr val="FFFF00"/>
                </a:solidFill>
              </a:rPr>
              <a:t>other wait time categories </a:t>
            </a:r>
            <a:r>
              <a:rPr lang="en-IN" sz="2700"/>
              <a:t>and during the </a:t>
            </a:r>
            <a:r>
              <a:rPr lang="en-IN" sz="2700">
                <a:solidFill>
                  <a:srgbClr val="FFFF00"/>
                </a:solidFill>
              </a:rPr>
              <a:t>inactive time of the day</a:t>
            </a:r>
            <a:r>
              <a:rPr lang="en-IN" sz="2700"/>
              <a:t>.</a:t>
            </a:r>
          </a:p>
        </p:txBody>
      </p:sp>
      <p:pic>
        <p:nvPicPr>
          <p:cNvPr id="11" name="Graphic 10" descr="Database outline">
            <a:extLst>
              <a:ext uri="{FF2B5EF4-FFF2-40B4-BE49-F238E27FC236}">
                <a16:creationId xmlns:a16="http://schemas.microsoft.com/office/drawing/2014/main" id="{8CD4D75C-E9F3-86BF-FC77-3F02A7610F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3920" y="2453639"/>
            <a:ext cx="1676400" cy="1676400"/>
          </a:xfrm>
          <a:prstGeom prst="rect">
            <a:avLst/>
          </a:prstGeom>
        </p:spPr>
      </p:pic>
      <p:pic>
        <p:nvPicPr>
          <p:cNvPr id="14" name="Graphic 13" descr="Arrow Up with solid fill">
            <a:extLst>
              <a:ext uri="{FF2B5EF4-FFF2-40B4-BE49-F238E27FC236}">
                <a16:creationId xmlns:a16="http://schemas.microsoft.com/office/drawing/2014/main" id="{8B25D0B6-544B-CB08-F0A7-B04F3E4ECC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23120" y="2834639"/>
            <a:ext cx="914400" cy="914400"/>
          </a:xfrm>
          <a:prstGeom prst="rect">
            <a:avLst/>
          </a:prstGeom>
        </p:spPr>
      </p:pic>
      <p:pic>
        <p:nvPicPr>
          <p:cNvPr id="15" name="Picture 14" descr="A person standing in front of a brick building&#10;&#10;Description automatically generated">
            <a:extLst>
              <a:ext uri="{FF2B5EF4-FFF2-40B4-BE49-F238E27FC236}">
                <a16:creationId xmlns:a16="http://schemas.microsoft.com/office/drawing/2014/main" id="{63156C0A-9258-1361-DA23-54C229C15C68}"/>
              </a:ext>
            </a:extLst>
          </p:cNvPr>
          <p:cNvPicPr>
            <a:picLocks noChangeAspect="1"/>
          </p:cNvPicPr>
          <p:nvPr/>
        </p:nvPicPr>
        <p:blipFill rotWithShape="1">
          <a:blip r:embed="rId9">
            <a:extLst>
              <a:ext uri="{28A0092B-C50C-407E-A947-70E740481C1C}">
                <a14:useLocalDpi xmlns:a14="http://schemas.microsoft.com/office/drawing/2010/main" val="0"/>
              </a:ext>
            </a:extLst>
          </a:blip>
          <a:srcRect l="7368" t="11159" b="478"/>
          <a:stretch/>
        </p:blipFill>
        <p:spPr>
          <a:xfrm>
            <a:off x="-8835416" y="818650"/>
            <a:ext cx="2721087" cy="2595671"/>
          </a:xfrm>
          <a:prstGeom prst="ellipse">
            <a:avLst/>
          </a:prstGeom>
        </p:spPr>
      </p:pic>
      <p:pic>
        <p:nvPicPr>
          <p:cNvPr id="16" name="Picture 15" descr="A person with a beard wearing a plaid shirt&#10;&#10;Description automatically generated">
            <a:extLst>
              <a:ext uri="{FF2B5EF4-FFF2-40B4-BE49-F238E27FC236}">
                <a16:creationId xmlns:a16="http://schemas.microsoft.com/office/drawing/2014/main" id="{5CB44A50-F9EA-3917-DB3F-39F78BD9D88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0475450" y="3557426"/>
            <a:ext cx="2692761" cy="2568650"/>
          </a:xfrm>
          <a:prstGeom prst="ellipse">
            <a:avLst/>
          </a:prstGeom>
        </p:spPr>
      </p:pic>
      <p:sp>
        <p:nvSpPr>
          <p:cNvPr id="17" name="TextBox 16">
            <a:extLst>
              <a:ext uri="{FF2B5EF4-FFF2-40B4-BE49-F238E27FC236}">
                <a16:creationId xmlns:a16="http://schemas.microsoft.com/office/drawing/2014/main" id="{B2302E3C-C7F2-F07F-70AF-DDB83EA32342}"/>
              </a:ext>
            </a:extLst>
          </p:cNvPr>
          <p:cNvSpPr txBox="1"/>
          <p:nvPr/>
        </p:nvSpPr>
        <p:spPr>
          <a:xfrm>
            <a:off x="-4944912" y="1454767"/>
            <a:ext cx="5552434" cy="1323439"/>
          </a:xfrm>
          <a:prstGeom prst="rect">
            <a:avLst/>
          </a:prstGeom>
          <a:noFill/>
        </p:spPr>
        <p:txBody>
          <a:bodyPr wrap="square">
            <a:spAutoFit/>
          </a:bodyPr>
          <a:lstStyle/>
          <a:p>
            <a:r>
              <a:rPr lang="en-IN" sz="2000">
                <a:solidFill>
                  <a:srgbClr val="00B0F0"/>
                </a:solidFill>
              </a:rPr>
              <a:t>www.linkedin.com/in/niranjan-cholendiran</a:t>
            </a:r>
          </a:p>
          <a:p>
            <a:endParaRPr lang="en-IN" sz="2000"/>
          </a:p>
          <a:p>
            <a:endParaRPr lang="en-IN" sz="2000"/>
          </a:p>
          <a:p>
            <a:r>
              <a:rPr lang="en-IN" sz="2000">
                <a:solidFill>
                  <a:srgbClr val="00B0F0"/>
                </a:solidFill>
              </a:rPr>
              <a:t>niranjan.cholendiran@colorado.edu</a:t>
            </a:r>
          </a:p>
        </p:txBody>
      </p:sp>
      <p:grpSp>
        <p:nvGrpSpPr>
          <p:cNvPr id="18" name="Group 17">
            <a:extLst>
              <a:ext uri="{FF2B5EF4-FFF2-40B4-BE49-F238E27FC236}">
                <a16:creationId xmlns:a16="http://schemas.microsoft.com/office/drawing/2014/main" id="{3261C3A4-C22E-3386-4A03-1AFB14E549E4}"/>
              </a:ext>
            </a:extLst>
          </p:cNvPr>
          <p:cNvGrpSpPr/>
          <p:nvPr/>
        </p:nvGrpSpPr>
        <p:grpSpPr>
          <a:xfrm>
            <a:off x="-5523808" y="1381168"/>
            <a:ext cx="541021" cy="507832"/>
            <a:chOff x="4637291" y="2960493"/>
            <a:chExt cx="696826" cy="646331"/>
          </a:xfrm>
        </p:grpSpPr>
        <p:sp>
          <p:nvSpPr>
            <p:cNvPr id="19" name="Rectangle 18">
              <a:extLst>
                <a:ext uri="{FF2B5EF4-FFF2-40B4-BE49-F238E27FC236}">
                  <a16:creationId xmlns:a16="http://schemas.microsoft.com/office/drawing/2014/main" id="{ECD5F208-0114-1DA0-085C-6F55FA367CD9}"/>
                </a:ext>
              </a:extLst>
            </p:cNvPr>
            <p:cNvSpPr/>
            <p:nvPr/>
          </p:nvSpPr>
          <p:spPr>
            <a:xfrm>
              <a:off x="4686074" y="3015537"/>
              <a:ext cx="510622" cy="53624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descr="A blue and black logo&#10;&#10;Description automatically generated">
              <a:extLst>
                <a:ext uri="{FF2B5EF4-FFF2-40B4-BE49-F238E27FC236}">
                  <a16:creationId xmlns:a16="http://schemas.microsoft.com/office/drawing/2014/main" id="{7DBE740D-6D93-7963-BD91-633A33CF71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37291" y="2960493"/>
              <a:ext cx="696826" cy="646331"/>
            </a:xfrm>
            <a:prstGeom prst="rect">
              <a:avLst/>
            </a:prstGeom>
          </p:spPr>
        </p:pic>
      </p:grpSp>
      <p:pic>
        <p:nvPicPr>
          <p:cNvPr id="21" name="Picture 20" descr="A blue square with white letter and a blue square with a black background&#10;&#10;Description automatically generated">
            <a:extLst>
              <a:ext uri="{FF2B5EF4-FFF2-40B4-BE49-F238E27FC236}">
                <a16:creationId xmlns:a16="http://schemas.microsoft.com/office/drawing/2014/main" id="{B77689ED-FFD1-CF6B-7637-F425FEFB8B94}"/>
              </a:ext>
            </a:extLst>
          </p:cNvPr>
          <p:cNvPicPr>
            <a:picLocks noChangeAspect="1"/>
          </p:cNvPicPr>
          <p:nvPr/>
        </p:nvPicPr>
        <p:blipFill rotWithShape="1">
          <a:blip r:embed="rId13">
            <a:extLst>
              <a:ext uri="{28A0092B-C50C-407E-A947-70E740481C1C}">
                <a14:useLocalDpi xmlns:a14="http://schemas.microsoft.com/office/drawing/2010/main" val="0"/>
              </a:ext>
            </a:extLst>
          </a:blip>
          <a:srcRect l="23177" t="8757" r="22682" b="13391"/>
          <a:stretch/>
        </p:blipFill>
        <p:spPr>
          <a:xfrm>
            <a:off x="-5657022" y="2256006"/>
            <a:ext cx="674235" cy="646331"/>
          </a:xfrm>
          <a:prstGeom prst="rect">
            <a:avLst/>
          </a:prstGeom>
        </p:spPr>
      </p:pic>
      <p:sp>
        <p:nvSpPr>
          <p:cNvPr id="22" name="TextBox 21">
            <a:extLst>
              <a:ext uri="{FF2B5EF4-FFF2-40B4-BE49-F238E27FC236}">
                <a16:creationId xmlns:a16="http://schemas.microsoft.com/office/drawing/2014/main" id="{DE3AA8F6-EDCD-0A43-ACD6-9A097104860D}"/>
              </a:ext>
            </a:extLst>
          </p:cNvPr>
          <p:cNvSpPr txBox="1"/>
          <p:nvPr/>
        </p:nvSpPr>
        <p:spPr>
          <a:xfrm>
            <a:off x="11448704" y="4256676"/>
            <a:ext cx="7824645" cy="1323439"/>
          </a:xfrm>
          <a:prstGeom prst="rect">
            <a:avLst/>
          </a:prstGeom>
          <a:noFill/>
        </p:spPr>
        <p:txBody>
          <a:bodyPr wrap="square">
            <a:spAutoFit/>
          </a:bodyPr>
          <a:lstStyle/>
          <a:p>
            <a:pPr algn="r"/>
            <a:r>
              <a:rPr lang="en-IN" sz="2000">
                <a:solidFill>
                  <a:srgbClr val="00B0F0"/>
                </a:solidFill>
              </a:rPr>
              <a:t>https://www.linkedin.com/in/santhosh-pattamudu-manoharan</a:t>
            </a:r>
          </a:p>
          <a:p>
            <a:pPr algn="r"/>
            <a:endParaRPr lang="en-IN" sz="2000"/>
          </a:p>
          <a:p>
            <a:pPr algn="r"/>
            <a:endParaRPr lang="en-IN" sz="2000"/>
          </a:p>
          <a:p>
            <a:pPr algn="r"/>
            <a:r>
              <a:rPr lang="en-IN" sz="2000">
                <a:solidFill>
                  <a:srgbClr val="00B0F0"/>
                </a:solidFill>
              </a:rPr>
              <a:t>santhosh.pattamudumanoharan@colorado.edu</a:t>
            </a:r>
          </a:p>
        </p:txBody>
      </p:sp>
      <p:grpSp>
        <p:nvGrpSpPr>
          <p:cNvPr id="23" name="Group 22">
            <a:extLst>
              <a:ext uri="{FF2B5EF4-FFF2-40B4-BE49-F238E27FC236}">
                <a16:creationId xmlns:a16="http://schemas.microsoft.com/office/drawing/2014/main" id="{865D4848-45A5-7178-7CC4-831F2A4D0D3A}"/>
              </a:ext>
            </a:extLst>
          </p:cNvPr>
          <p:cNvGrpSpPr/>
          <p:nvPr/>
        </p:nvGrpSpPr>
        <p:grpSpPr>
          <a:xfrm>
            <a:off x="19516153" y="4205229"/>
            <a:ext cx="541021" cy="507832"/>
            <a:chOff x="4637291" y="2960493"/>
            <a:chExt cx="696826" cy="646331"/>
          </a:xfrm>
        </p:grpSpPr>
        <p:sp>
          <p:nvSpPr>
            <p:cNvPr id="24" name="Rectangle 23">
              <a:extLst>
                <a:ext uri="{FF2B5EF4-FFF2-40B4-BE49-F238E27FC236}">
                  <a16:creationId xmlns:a16="http://schemas.microsoft.com/office/drawing/2014/main" id="{5B4D99F6-CC7D-80A3-E5A4-54E2CD746ABE}"/>
                </a:ext>
              </a:extLst>
            </p:cNvPr>
            <p:cNvSpPr/>
            <p:nvPr/>
          </p:nvSpPr>
          <p:spPr>
            <a:xfrm>
              <a:off x="4686074" y="3015537"/>
              <a:ext cx="510622" cy="53624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descr="A blue and black logo&#10;&#10;Description automatically generated">
              <a:extLst>
                <a:ext uri="{FF2B5EF4-FFF2-40B4-BE49-F238E27FC236}">
                  <a16:creationId xmlns:a16="http://schemas.microsoft.com/office/drawing/2014/main" id="{4C111F97-6B27-A866-D0ED-154D63676C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37291" y="2960493"/>
              <a:ext cx="696826" cy="646331"/>
            </a:xfrm>
            <a:prstGeom prst="rect">
              <a:avLst/>
            </a:prstGeom>
          </p:spPr>
        </p:pic>
      </p:grpSp>
      <p:pic>
        <p:nvPicPr>
          <p:cNvPr id="26" name="Picture 25" descr="A blue square with white letter and a blue square with a black background&#10;&#10;Description automatically generated">
            <a:extLst>
              <a:ext uri="{FF2B5EF4-FFF2-40B4-BE49-F238E27FC236}">
                <a16:creationId xmlns:a16="http://schemas.microsoft.com/office/drawing/2014/main" id="{B8470727-BA0A-2033-2DF6-9CC5E1F9C860}"/>
              </a:ext>
            </a:extLst>
          </p:cNvPr>
          <p:cNvPicPr>
            <a:picLocks noChangeAspect="1"/>
          </p:cNvPicPr>
          <p:nvPr/>
        </p:nvPicPr>
        <p:blipFill rotWithShape="1">
          <a:blip r:embed="rId13">
            <a:extLst>
              <a:ext uri="{28A0092B-C50C-407E-A947-70E740481C1C}">
                <a14:useLocalDpi xmlns:a14="http://schemas.microsoft.com/office/drawing/2010/main" val="0"/>
              </a:ext>
            </a:extLst>
          </a:blip>
          <a:srcRect l="23177" t="8757" r="22682" b="13391"/>
          <a:stretch/>
        </p:blipFill>
        <p:spPr>
          <a:xfrm>
            <a:off x="19382939" y="5080067"/>
            <a:ext cx="674235" cy="646331"/>
          </a:xfrm>
          <a:prstGeom prst="rect">
            <a:avLst/>
          </a:prstGeom>
        </p:spPr>
      </p:pic>
    </p:spTree>
    <p:extLst>
      <p:ext uri="{BB962C8B-B14F-4D97-AF65-F5344CB8AC3E}">
        <p14:creationId xmlns:p14="http://schemas.microsoft.com/office/powerpoint/2010/main" val="351960935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black and white sign with white text&#10;&#10;Description automatically generated">
            <a:extLst>
              <a:ext uri="{FF2B5EF4-FFF2-40B4-BE49-F238E27FC236}">
                <a16:creationId xmlns:a16="http://schemas.microsoft.com/office/drawing/2014/main" id="{DB588E18-6B5A-4A16-5F83-E70909E63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sp>
        <p:nvSpPr>
          <p:cNvPr id="32" name="TextBox 31">
            <a:extLst>
              <a:ext uri="{FF2B5EF4-FFF2-40B4-BE49-F238E27FC236}">
                <a16:creationId xmlns:a16="http://schemas.microsoft.com/office/drawing/2014/main" id="{0474A9F7-7D71-6EE8-DE12-FFFCD546C5A1}"/>
              </a:ext>
            </a:extLst>
          </p:cNvPr>
          <p:cNvSpPr txBox="1"/>
          <p:nvPr/>
        </p:nvSpPr>
        <p:spPr>
          <a:xfrm>
            <a:off x="0" y="2905780"/>
            <a:ext cx="12192000" cy="523220"/>
          </a:xfrm>
          <a:prstGeom prst="rect">
            <a:avLst/>
          </a:prstGeom>
          <a:noFill/>
        </p:spPr>
        <p:txBody>
          <a:bodyPr wrap="square">
            <a:spAutoFit/>
          </a:bodyPr>
          <a:lstStyle/>
          <a:p>
            <a:pPr algn="ctr"/>
            <a:r>
              <a:rPr lang="en-US" sz="2700">
                <a:cs typeface="Calibri"/>
              </a:rPr>
              <a:t>Objective: Estimate the bicycles waiting period at the Boulder BCycle stations. </a:t>
            </a:r>
            <a:endParaRPr lang="en-IN" sz="2700"/>
          </a:p>
        </p:txBody>
      </p:sp>
      <p:pic>
        <p:nvPicPr>
          <p:cNvPr id="38" name="Picture 37" descr="A white text on a black background&#10;&#10;Description automatically generated">
            <a:extLst>
              <a:ext uri="{FF2B5EF4-FFF2-40B4-BE49-F238E27FC236}">
                <a16:creationId xmlns:a16="http://schemas.microsoft.com/office/drawing/2014/main" id="{F2BF6F85-890F-3B7B-9D0F-6A2415AA5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grpSp>
        <p:nvGrpSpPr>
          <p:cNvPr id="41" name="Group 40">
            <a:extLst>
              <a:ext uri="{FF2B5EF4-FFF2-40B4-BE49-F238E27FC236}">
                <a16:creationId xmlns:a16="http://schemas.microsoft.com/office/drawing/2014/main" id="{158CDE1E-3836-CCC5-526D-9A2C4BD1D5D0}"/>
              </a:ext>
            </a:extLst>
          </p:cNvPr>
          <p:cNvGrpSpPr/>
          <p:nvPr/>
        </p:nvGrpSpPr>
        <p:grpSpPr>
          <a:xfrm>
            <a:off x="12622317" y="1220930"/>
            <a:ext cx="1852875" cy="1852875"/>
            <a:chOff x="5169562" y="2502562"/>
            <a:chExt cx="1852875" cy="1852875"/>
          </a:xfrm>
        </p:grpSpPr>
        <p:sp>
          <p:nvSpPr>
            <p:cNvPr id="42" name="Rectangle: Diagonal Corners Rounded 41">
              <a:extLst>
                <a:ext uri="{FF2B5EF4-FFF2-40B4-BE49-F238E27FC236}">
                  <a16:creationId xmlns:a16="http://schemas.microsoft.com/office/drawing/2014/main" id="{A18BEFF9-037B-E8EE-0534-BBD7850AC5A1}"/>
                </a:ext>
              </a:extLst>
            </p:cNvPr>
            <p:cNvSpPr/>
            <p:nvPr/>
          </p:nvSpPr>
          <p:spPr>
            <a:xfrm>
              <a:off x="5169562" y="2502562"/>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43" name="Rectangle 42" descr="Bike">
              <a:extLst>
                <a:ext uri="{FF2B5EF4-FFF2-40B4-BE49-F238E27FC236}">
                  <a16:creationId xmlns:a16="http://schemas.microsoft.com/office/drawing/2014/main" id="{3F74A50E-0222-3295-B42F-84299B322CB3}"/>
                </a:ext>
              </a:extLst>
            </p:cNvPr>
            <p:cNvSpPr/>
            <p:nvPr/>
          </p:nvSpPr>
          <p:spPr>
            <a:xfrm>
              <a:off x="5564437" y="2897437"/>
              <a:ext cx="1063125" cy="106312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IN"/>
            </a:p>
          </p:txBody>
        </p:sp>
      </p:grpSp>
      <p:sp>
        <p:nvSpPr>
          <p:cNvPr id="44" name="TextBox 43">
            <a:extLst>
              <a:ext uri="{FF2B5EF4-FFF2-40B4-BE49-F238E27FC236}">
                <a16:creationId xmlns:a16="http://schemas.microsoft.com/office/drawing/2014/main" id="{DE0CB609-3454-FC38-2152-F8BC5362EC2D}"/>
              </a:ext>
            </a:extLst>
          </p:cNvPr>
          <p:cNvSpPr txBox="1"/>
          <p:nvPr/>
        </p:nvSpPr>
        <p:spPr>
          <a:xfrm>
            <a:off x="12268671" y="3086576"/>
            <a:ext cx="2560165" cy="646331"/>
          </a:xfrm>
          <a:prstGeom prst="rect">
            <a:avLst/>
          </a:prstGeom>
          <a:noFill/>
        </p:spPr>
        <p:txBody>
          <a:bodyPr wrap="square">
            <a:spAutoFit/>
          </a:bodyPr>
          <a:lstStyle/>
          <a:p>
            <a:pPr lvl="0" algn="ctr"/>
            <a:r>
              <a:rPr lang="en-US"/>
              <a:t>Public bicycle sharing company </a:t>
            </a:r>
            <a:endParaRPr lang="en-IN"/>
          </a:p>
        </p:txBody>
      </p:sp>
      <p:grpSp>
        <p:nvGrpSpPr>
          <p:cNvPr id="45" name="Group 44">
            <a:extLst>
              <a:ext uri="{FF2B5EF4-FFF2-40B4-BE49-F238E27FC236}">
                <a16:creationId xmlns:a16="http://schemas.microsoft.com/office/drawing/2014/main" id="{BF648AA7-61E1-6CB0-B76B-E51EFE6A79FB}"/>
              </a:ext>
            </a:extLst>
          </p:cNvPr>
          <p:cNvGrpSpPr/>
          <p:nvPr/>
        </p:nvGrpSpPr>
        <p:grpSpPr>
          <a:xfrm>
            <a:off x="12622317" y="3889009"/>
            <a:ext cx="1852875" cy="1852875"/>
            <a:chOff x="6803290" y="3552213"/>
            <a:chExt cx="1852875" cy="1852875"/>
          </a:xfrm>
        </p:grpSpPr>
        <p:sp>
          <p:nvSpPr>
            <p:cNvPr id="46" name="Rectangle: Diagonal Corners Rounded 45">
              <a:extLst>
                <a:ext uri="{FF2B5EF4-FFF2-40B4-BE49-F238E27FC236}">
                  <a16:creationId xmlns:a16="http://schemas.microsoft.com/office/drawing/2014/main" id="{3E8F0768-EA45-6476-B60F-55E01406E5F0}"/>
                </a:ext>
              </a:extLst>
            </p:cNvPr>
            <p:cNvSpPr/>
            <p:nvPr/>
          </p:nvSpPr>
          <p:spPr>
            <a:xfrm>
              <a:off x="6803290" y="3552213"/>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47" name="Rectangle 46">
              <a:extLst>
                <a:ext uri="{FF2B5EF4-FFF2-40B4-BE49-F238E27FC236}">
                  <a16:creationId xmlns:a16="http://schemas.microsoft.com/office/drawing/2014/main" id="{3C4FF0F0-8C39-965B-F6DE-93B5554B8BCA}"/>
                </a:ext>
              </a:extLst>
            </p:cNvPr>
            <p:cNvSpPr/>
            <p:nvPr/>
          </p:nvSpPr>
          <p:spPr>
            <a:xfrm>
              <a:off x="7113123" y="3902217"/>
              <a:ext cx="1148167" cy="1107996"/>
            </a:xfrm>
            <a:prstGeom prst="rect">
              <a:avLst/>
            </a:prstGeom>
            <a:noFill/>
          </p:spPr>
          <p:txBody>
            <a:bodyPr wrap="square" lIns="91440" tIns="45720" rIns="91440" bIns="45720">
              <a:spAutoFit/>
            </a:bodyPr>
            <a:lstStyle/>
            <a:p>
              <a:pPr algn="ctr"/>
              <a:r>
                <a:rPr lang="en-US" sz="6600" b="1" cap="none" spc="0">
                  <a:ln w="9525">
                    <a:solidFill>
                      <a:schemeClr val="bg1"/>
                    </a:solidFill>
                    <a:prstDash val="solid"/>
                  </a:ln>
                  <a:effectLst>
                    <a:outerShdw blurRad="12700" dist="38100" dir="2700000" algn="tl" rotWithShape="0">
                      <a:schemeClr val="bg1">
                        <a:lumMod val="50000"/>
                      </a:schemeClr>
                    </a:outerShdw>
                  </a:effectLst>
                </a:rPr>
                <a:t>47</a:t>
              </a:r>
            </a:p>
          </p:txBody>
        </p:sp>
      </p:grpSp>
      <p:sp>
        <p:nvSpPr>
          <p:cNvPr id="48" name="TextBox 47">
            <a:extLst>
              <a:ext uri="{FF2B5EF4-FFF2-40B4-BE49-F238E27FC236}">
                <a16:creationId xmlns:a16="http://schemas.microsoft.com/office/drawing/2014/main" id="{0832F48E-D771-0A73-EB91-7176FE0B50E3}"/>
              </a:ext>
            </a:extLst>
          </p:cNvPr>
          <p:cNvSpPr txBox="1"/>
          <p:nvPr/>
        </p:nvSpPr>
        <p:spPr>
          <a:xfrm>
            <a:off x="12192000" y="5804814"/>
            <a:ext cx="2647921" cy="369332"/>
          </a:xfrm>
          <a:prstGeom prst="rect">
            <a:avLst/>
          </a:prstGeom>
          <a:noFill/>
        </p:spPr>
        <p:txBody>
          <a:bodyPr wrap="square">
            <a:spAutoFit/>
          </a:bodyPr>
          <a:lstStyle/>
          <a:p>
            <a:pPr lvl="0" algn="ctr"/>
            <a:r>
              <a:rPr lang="en-US"/>
              <a:t>Locations across the U.S.</a:t>
            </a:r>
            <a:endParaRPr lang="en-IN"/>
          </a:p>
        </p:txBody>
      </p:sp>
      <p:grpSp>
        <p:nvGrpSpPr>
          <p:cNvPr id="49" name="Group 48">
            <a:extLst>
              <a:ext uri="{FF2B5EF4-FFF2-40B4-BE49-F238E27FC236}">
                <a16:creationId xmlns:a16="http://schemas.microsoft.com/office/drawing/2014/main" id="{E436093D-3035-7B2C-C3D9-ECCEB3D52B07}"/>
              </a:ext>
            </a:extLst>
          </p:cNvPr>
          <p:cNvGrpSpPr/>
          <p:nvPr/>
        </p:nvGrpSpPr>
        <p:grpSpPr>
          <a:xfrm>
            <a:off x="15634648" y="1120076"/>
            <a:ext cx="1852875" cy="1852875"/>
            <a:chOff x="9815621" y="1036204"/>
            <a:chExt cx="1852875" cy="1852875"/>
          </a:xfrm>
        </p:grpSpPr>
        <p:sp>
          <p:nvSpPr>
            <p:cNvPr id="50" name="Rectangle: Diagonal Corners Rounded 49">
              <a:extLst>
                <a:ext uri="{FF2B5EF4-FFF2-40B4-BE49-F238E27FC236}">
                  <a16:creationId xmlns:a16="http://schemas.microsoft.com/office/drawing/2014/main" id="{15B6DF8D-C7A6-1BBC-CBAA-30D1E6A8927F}"/>
                </a:ext>
              </a:extLst>
            </p:cNvPr>
            <p:cNvSpPr/>
            <p:nvPr/>
          </p:nvSpPr>
          <p:spPr>
            <a:xfrm>
              <a:off x="9815621" y="1036204"/>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51" name="Graphic 50" descr="Users with solid fill">
              <a:extLst>
                <a:ext uri="{FF2B5EF4-FFF2-40B4-BE49-F238E27FC236}">
                  <a16:creationId xmlns:a16="http://schemas.microsoft.com/office/drawing/2014/main" id="{C1145068-396E-B784-3C89-09D0116248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43499" y="1619777"/>
              <a:ext cx="1067320" cy="1067320"/>
            </a:xfrm>
            <a:prstGeom prst="rect">
              <a:avLst/>
            </a:prstGeom>
          </p:spPr>
        </p:pic>
        <p:pic>
          <p:nvPicPr>
            <p:cNvPr id="52" name="Graphic 51" descr="Rating 3 Star with solid fill">
              <a:extLst>
                <a:ext uri="{FF2B5EF4-FFF2-40B4-BE49-F238E27FC236}">
                  <a16:creationId xmlns:a16="http://schemas.microsoft.com/office/drawing/2014/main" id="{1ECC5549-574B-86AC-C505-98E5207C1E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19959" y="1137058"/>
              <a:ext cx="914400" cy="914400"/>
            </a:xfrm>
            <a:prstGeom prst="rect">
              <a:avLst/>
            </a:prstGeom>
          </p:spPr>
        </p:pic>
      </p:grpSp>
      <p:sp>
        <p:nvSpPr>
          <p:cNvPr id="53" name="Rectangle: Diagonal Corners Rounded 52">
            <a:extLst>
              <a:ext uri="{FF2B5EF4-FFF2-40B4-BE49-F238E27FC236}">
                <a16:creationId xmlns:a16="http://schemas.microsoft.com/office/drawing/2014/main" id="{A3E7E6AA-002C-F522-5C25-BCDFCE5A2CE9}"/>
              </a:ext>
            </a:extLst>
          </p:cNvPr>
          <p:cNvSpPr/>
          <p:nvPr/>
        </p:nvSpPr>
        <p:spPr>
          <a:xfrm>
            <a:off x="15544769" y="3889009"/>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54" name="Graphic 53" descr="Smart Phone with solid fill">
            <a:extLst>
              <a:ext uri="{FF2B5EF4-FFF2-40B4-BE49-F238E27FC236}">
                <a16:creationId xmlns:a16="http://schemas.microsoft.com/office/drawing/2014/main" id="{06704E0C-6405-5AE2-4464-0C5504E108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927541" y="4249622"/>
            <a:ext cx="1086777" cy="1086777"/>
          </a:xfrm>
          <a:prstGeom prst="rect">
            <a:avLst/>
          </a:prstGeom>
        </p:spPr>
      </p:pic>
    </p:spTree>
    <p:extLst>
      <p:ext uri="{BB962C8B-B14F-4D97-AF65-F5344CB8AC3E}">
        <p14:creationId xmlns:p14="http://schemas.microsoft.com/office/powerpoint/2010/main" val="114435075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normAutofit/>
          </a:bodyPr>
          <a:lstStyle/>
          <a:p>
            <a:r>
              <a:rPr lang="en-US" sz="3100" b="1">
                <a:cs typeface="Calibri Light"/>
              </a:rPr>
              <a:t>References</a:t>
            </a:r>
            <a:endParaRPr lang="en-US" b="1"/>
          </a:p>
        </p:txBody>
      </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15" name="Picture 14" descr="A person standing in front of a brick building&#10;&#10;Description automatically generated">
            <a:extLst>
              <a:ext uri="{FF2B5EF4-FFF2-40B4-BE49-F238E27FC236}">
                <a16:creationId xmlns:a16="http://schemas.microsoft.com/office/drawing/2014/main" id="{63156C0A-9258-1361-DA23-54C229C15C68}"/>
              </a:ext>
            </a:extLst>
          </p:cNvPr>
          <p:cNvPicPr>
            <a:picLocks noChangeAspect="1"/>
          </p:cNvPicPr>
          <p:nvPr/>
        </p:nvPicPr>
        <p:blipFill rotWithShape="1">
          <a:blip r:embed="rId5">
            <a:extLst>
              <a:ext uri="{28A0092B-C50C-407E-A947-70E740481C1C}">
                <a14:useLocalDpi xmlns:a14="http://schemas.microsoft.com/office/drawing/2010/main" val="0"/>
              </a:ext>
            </a:extLst>
          </a:blip>
          <a:srcRect l="7368" t="11159" b="478"/>
          <a:stretch/>
        </p:blipFill>
        <p:spPr>
          <a:xfrm>
            <a:off x="-8835416" y="818650"/>
            <a:ext cx="2721087" cy="2595671"/>
          </a:xfrm>
          <a:prstGeom prst="ellipse">
            <a:avLst/>
          </a:prstGeom>
        </p:spPr>
      </p:pic>
      <p:pic>
        <p:nvPicPr>
          <p:cNvPr id="16" name="Picture 15" descr="A person with a beard wearing a plaid shirt&#10;&#10;Description automatically generated">
            <a:extLst>
              <a:ext uri="{FF2B5EF4-FFF2-40B4-BE49-F238E27FC236}">
                <a16:creationId xmlns:a16="http://schemas.microsoft.com/office/drawing/2014/main" id="{5CB44A50-F9EA-3917-DB3F-39F78BD9D88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0475450" y="3557426"/>
            <a:ext cx="2692761" cy="2568650"/>
          </a:xfrm>
          <a:prstGeom prst="ellipse">
            <a:avLst/>
          </a:prstGeom>
        </p:spPr>
      </p:pic>
      <p:sp>
        <p:nvSpPr>
          <p:cNvPr id="17" name="TextBox 16">
            <a:extLst>
              <a:ext uri="{FF2B5EF4-FFF2-40B4-BE49-F238E27FC236}">
                <a16:creationId xmlns:a16="http://schemas.microsoft.com/office/drawing/2014/main" id="{B2302E3C-C7F2-F07F-70AF-DDB83EA32342}"/>
              </a:ext>
            </a:extLst>
          </p:cNvPr>
          <p:cNvSpPr txBox="1"/>
          <p:nvPr/>
        </p:nvSpPr>
        <p:spPr>
          <a:xfrm>
            <a:off x="-4944912" y="1454767"/>
            <a:ext cx="5552434" cy="1323439"/>
          </a:xfrm>
          <a:prstGeom prst="rect">
            <a:avLst/>
          </a:prstGeom>
          <a:noFill/>
        </p:spPr>
        <p:txBody>
          <a:bodyPr wrap="square">
            <a:spAutoFit/>
          </a:bodyPr>
          <a:lstStyle/>
          <a:p>
            <a:r>
              <a:rPr lang="en-IN" sz="2000">
                <a:solidFill>
                  <a:srgbClr val="00B0F0"/>
                </a:solidFill>
              </a:rPr>
              <a:t>www.linkedin.com/in/niranjan-cholendiran</a:t>
            </a:r>
          </a:p>
          <a:p>
            <a:endParaRPr lang="en-IN" sz="2000"/>
          </a:p>
          <a:p>
            <a:endParaRPr lang="en-IN" sz="2000"/>
          </a:p>
          <a:p>
            <a:r>
              <a:rPr lang="en-IN" sz="2000">
                <a:solidFill>
                  <a:srgbClr val="00B0F0"/>
                </a:solidFill>
              </a:rPr>
              <a:t>niranjan.cholendiran@colorado.edu</a:t>
            </a:r>
          </a:p>
        </p:txBody>
      </p:sp>
      <p:grpSp>
        <p:nvGrpSpPr>
          <p:cNvPr id="18" name="Group 17">
            <a:extLst>
              <a:ext uri="{FF2B5EF4-FFF2-40B4-BE49-F238E27FC236}">
                <a16:creationId xmlns:a16="http://schemas.microsoft.com/office/drawing/2014/main" id="{3261C3A4-C22E-3386-4A03-1AFB14E549E4}"/>
              </a:ext>
            </a:extLst>
          </p:cNvPr>
          <p:cNvGrpSpPr/>
          <p:nvPr/>
        </p:nvGrpSpPr>
        <p:grpSpPr>
          <a:xfrm>
            <a:off x="-5523808" y="1381168"/>
            <a:ext cx="541021" cy="507832"/>
            <a:chOff x="4637291" y="2960493"/>
            <a:chExt cx="696826" cy="646331"/>
          </a:xfrm>
        </p:grpSpPr>
        <p:sp>
          <p:nvSpPr>
            <p:cNvPr id="19" name="Rectangle 18">
              <a:extLst>
                <a:ext uri="{FF2B5EF4-FFF2-40B4-BE49-F238E27FC236}">
                  <a16:creationId xmlns:a16="http://schemas.microsoft.com/office/drawing/2014/main" id="{ECD5F208-0114-1DA0-085C-6F55FA367CD9}"/>
                </a:ext>
              </a:extLst>
            </p:cNvPr>
            <p:cNvSpPr/>
            <p:nvPr/>
          </p:nvSpPr>
          <p:spPr>
            <a:xfrm>
              <a:off x="4686074" y="3015537"/>
              <a:ext cx="510622" cy="53624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descr="A blue and black logo&#10;&#10;Description automatically generated">
              <a:extLst>
                <a:ext uri="{FF2B5EF4-FFF2-40B4-BE49-F238E27FC236}">
                  <a16:creationId xmlns:a16="http://schemas.microsoft.com/office/drawing/2014/main" id="{7DBE740D-6D93-7963-BD91-633A33CF71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7291" y="2960493"/>
              <a:ext cx="696826" cy="646331"/>
            </a:xfrm>
            <a:prstGeom prst="rect">
              <a:avLst/>
            </a:prstGeom>
          </p:spPr>
        </p:pic>
      </p:grpSp>
      <p:pic>
        <p:nvPicPr>
          <p:cNvPr id="21" name="Picture 20" descr="A blue square with white letter and a blue square with a black background&#10;&#10;Description automatically generated">
            <a:extLst>
              <a:ext uri="{FF2B5EF4-FFF2-40B4-BE49-F238E27FC236}">
                <a16:creationId xmlns:a16="http://schemas.microsoft.com/office/drawing/2014/main" id="{B77689ED-FFD1-CF6B-7637-F425FEFB8B94}"/>
              </a:ext>
            </a:extLst>
          </p:cNvPr>
          <p:cNvPicPr>
            <a:picLocks noChangeAspect="1"/>
          </p:cNvPicPr>
          <p:nvPr/>
        </p:nvPicPr>
        <p:blipFill rotWithShape="1">
          <a:blip r:embed="rId9">
            <a:extLst>
              <a:ext uri="{28A0092B-C50C-407E-A947-70E740481C1C}">
                <a14:useLocalDpi xmlns:a14="http://schemas.microsoft.com/office/drawing/2010/main" val="0"/>
              </a:ext>
            </a:extLst>
          </a:blip>
          <a:srcRect l="23177" t="8757" r="22682" b="13391"/>
          <a:stretch/>
        </p:blipFill>
        <p:spPr>
          <a:xfrm>
            <a:off x="-5657022" y="2256006"/>
            <a:ext cx="674235" cy="646331"/>
          </a:xfrm>
          <a:prstGeom prst="rect">
            <a:avLst/>
          </a:prstGeom>
        </p:spPr>
      </p:pic>
      <p:sp>
        <p:nvSpPr>
          <p:cNvPr id="22" name="TextBox 21">
            <a:extLst>
              <a:ext uri="{FF2B5EF4-FFF2-40B4-BE49-F238E27FC236}">
                <a16:creationId xmlns:a16="http://schemas.microsoft.com/office/drawing/2014/main" id="{DE3AA8F6-EDCD-0A43-ACD6-9A097104860D}"/>
              </a:ext>
            </a:extLst>
          </p:cNvPr>
          <p:cNvSpPr txBox="1"/>
          <p:nvPr/>
        </p:nvSpPr>
        <p:spPr>
          <a:xfrm>
            <a:off x="11448704" y="4256676"/>
            <a:ext cx="7824645" cy="1323439"/>
          </a:xfrm>
          <a:prstGeom prst="rect">
            <a:avLst/>
          </a:prstGeom>
          <a:noFill/>
        </p:spPr>
        <p:txBody>
          <a:bodyPr wrap="square">
            <a:spAutoFit/>
          </a:bodyPr>
          <a:lstStyle/>
          <a:p>
            <a:pPr algn="r"/>
            <a:r>
              <a:rPr lang="en-IN" sz="2000">
                <a:solidFill>
                  <a:srgbClr val="00B0F0"/>
                </a:solidFill>
              </a:rPr>
              <a:t>https://www.linkedin.com/in/santhosh-pattamudu-manoharan</a:t>
            </a:r>
          </a:p>
          <a:p>
            <a:pPr algn="r"/>
            <a:endParaRPr lang="en-IN" sz="2000"/>
          </a:p>
          <a:p>
            <a:pPr algn="r"/>
            <a:endParaRPr lang="en-IN" sz="2000"/>
          </a:p>
          <a:p>
            <a:pPr algn="r"/>
            <a:r>
              <a:rPr lang="en-IN" sz="2000">
                <a:solidFill>
                  <a:srgbClr val="00B0F0"/>
                </a:solidFill>
              </a:rPr>
              <a:t>santhosh.pattamudumanoharan@colorado.edu</a:t>
            </a:r>
          </a:p>
        </p:txBody>
      </p:sp>
      <p:grpSp>
        <p:nvGrpSpPr>
          <p:cNvPr id="23" name="Group 22">
            <a:extLst>
              <a:ext uri="{FF2B5EF4-FFF2-40B4-BE49-F238E27FC236}">
                <a16:creationId xmlns:a16="http://schemas.microsoft.com/office/drawing/2014/main" id="{865D4848-45A5-7178-7CC4-831F2A4D0D3A}"/>
              </a:ext>
            </a:extLst>
          </p:cNvPr>
          <p:cNvGrpSpPr/>
          <p:nvPr/>
        </p:nvGrpSpPr>
        <p:grpSpPr>
          <a:xfrm>
            <a:off x="19516153" y="4205229"/>
            <a:ext cx="541021" cy="507832"/>
            <a:chOff x="4637291" y="2960493"/>
            <a:chExt cx="696826" cy="646331"/>
          </a:xfrm>
        </p:grpSpPr>
        <p:sp>
          <p:nvSpPr>
            <p:cNvPr id="24" name="Rectangle 23">
              <a:extLst>
                <a:ext uri="{FF2B5EF4-FFF2-40B4-BE49-F238E27FC236}">
                  <a16:creationId xmlns:a16="http://schemas.microsoft.com/office/drawing/2014/main" id="{5B4D99F6-CC7D-80A3-E5A4-54E2CD746ABE}"/>
                </a:ext>
              </a:extLst>
            </p:cNvPr>
            <p:cNvSpPr/>
            <p:nvPr/>
          </p:nvSpPr>
          <p:spPr>
            <a:xfrm>
              <a:off x="4686074" y="3015537"/>
              <a:ext cx="510622" cy="53624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descr="A blue and black logo&#10;&#10;Description automatically generated">
              <a:extLst>
                <a:ext uri="{FF2B5EF4-FFF2-40B4-BE49-F238E27FC236}">
                  <a16:creationId xmlns:a16="http://schemas.microsoft.com/office/drawing/2014/main" id="{4C111F97-6B27-A866-D0ED-154D63676C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7291" y="2960493"/>
              <a:ext cx="696826" cy="646331"/>
            </a:xfrm>
            <a:prstGeom prst="rect">
              <a:avLst/>
            </a:prstGeom>
          </p:spPr>
        </p:pic>
      </p:grpSp>
      <p:pic>
        <p:nvPicPr>
          <p:cNvPr id="26" name="Picture 25" descr="A blue square with white letter and a blue square with a black background&#10;&#10;Description automatically generated">
            <a:extLst>
              <a:ext uri="{FF2B5EF4-FFF2-40B4-BE49-F238E27FC236}">
                <a16:creationId xmlns:a16="http://schemas.microsoft.com/office/drawing/2014/main" id="{B8470727-BA0A-2033-2DF6-9CC5E1F9C860}"/>
              </a:ext>
            </a:extLst>
          </p:cNvPr>
          <p:cNvPicPr>
            <a:picLocks noChangeAspect="1"/>
          </p:cNvPicPr>
          <p:nvPr/>
        </p:nvPicPr>
        <p:blipFill rotWithShape="1">
          <a:blip r:embed="rId9">
            <a:extLst>
              <a:ext uri="{28A0092B-C50C-407E-A947-70E740481C1C}">
                <a14:useLocalDpi xmlns:a14="http://schemas.microsoft.com/office/drawing/2010/main" val="0"/>
              </a:ext>
            </a:extLst>
          </a:blip>
          <a:srcRect l="23177" t="8757" r="22682" b="13391"/>
          <a:stretch/>
        </p:blipFill>
        <p:spPr>
          <a:xfrm>
            <a:off x="19382939" y="5080067"/>
            <a:ext cx="674235" cy="646331"/>
          </a:xfrm>
          <a:prstGeom prst="rect">
            <a:avLst/>
          </a:prstGeom>
        </p:spPr>
      </p:pic>
      <p:sp>
        <p:nvSpPr>
          <p:cNvPr id="4" name="TextBox 3">
            <a:extLst>
              <a:ext uri="{FF2B5EF4-FFF2-40B4-BE49-F238E27FC236}">
                <a16:creationId xmlns:a16="http://schemas.microsoft.com/office/drawing/2014/main" id="{8EEF2152-B5B9-7DFD-3E7D-273B3F1C0289}"/>
              </a:ext>
            </a:extLst>
          </p:cNvPr>
          <p:cNvSpPr txBox="1"/>
          <p:nvPr/>
        </p:nvSpPr>
        <p:spPr>
          <a:xfrm>
            <a:off x="412376" y="1120588"/>
            <a:ext cx="11277600" cy="4624343"/>
          </a:xfrm>
          <a:prstGeom prst="rect">
            <a:avLst/>
          </a:prstGeom>
          <a:noFill/>
        </p:spPr>
        <p:txBody>
          <a:bodyPr wrap="square">
            <a:spAutoFit/>
          </a:bodyPr>
          <a:lstStyle/>
          <a:p>
            <a:pPr marL="171450" indent="-171450" rtl="0">
              <a:spcBef>
                <a:spcPts val="0"/>
              </a:spcBef>
              <a:spcAft>
                <a:spcPts val="0"/>
              </a:spcAft>
              <a:buFont typeface="Arial" panose="020B0604020202020204" pitchFamily="34" charset="0"/>
              <a:buChar char="•"/>
            </a:pPr>
            <a:r>
              <a:rPr lang="en-US" sz="1550" b="0" i="0" u="none" strike="noStrike" err="1">
                <a:effectLst/>
                <a:latin typeface="Calisto MT (Body)"/>
              </a:rPr>
              <a:t>Rastpour</a:t>
            </a:r>
            <a:r>
              <a:rPr lang="en-US" sz="1550" b="0" i="0" u="none" strike="noStrike">
                <a:effectLst/>
                <a:latin typeface="Calisto MT (Body)"/>
              </a:rPr>
              <a:t>, A., &amp; McGregor, C. (2022). Predicting Patient Wait Times by Using Highly Deidentified Data in Mental Health Care: Enhanced Machine Learning Approach. JMIR Mental Health, 9(8). </a:t>
            </a:r>
            <a:r>
              <a:rPr lang="en-US" sz="1550" b="0" i="0" u="sng" strike="noStrike">
                <a:effectLst/>
                <a:latin typeface="Calisto MT (Body)"/>
                <a:hlinkClick r:id="rId10">
                  <a:extLst>
                    <a:ext uri="{A12FA001-AC4F-418D-AE19-62706E023703}">
                      <ahyp:hlinkClr xmlns:ahyp="http://schemas.microsoft.com/office/drawing/2018/hyperlinkcolor" val="tx"/>
                    </a:ext>
                  </a:extLst>
                </a:hlinkClick>
              </a:rPr>
              <a:t>https://doi.org/10.2196/38428</a:t>
            </a:r>
            <a:endParaRPr lang="en-US" sz="1550" b="0" i="0" u="sng" strike="noStrike">
              <a:effectLst/>
              <a:latin typeface="Calisto MT (Body)"/>
            </a:endParaRPr>
          </a:p>
          <a:p>
            <a:pPr marL="171450" indent="-171450" rtl="0">
              <a:spcBef>
                <a:spcPts val="0"/>
              </a:spcBef>
              <a:spcAft>
                <a:spcPts val="0"/>
              </a:spcAft>
              <a:buFont typeface="Arial" panose="020B0604020202020204" pitchFamily="34" charset="0"/>
              <a:buChar char="•"/>
            </a:pPr>
            <a:endParaRPr lang="en-US" sz="1550" u="sng">
              <a:latin typeface="Calisto MT (Body)"/>
            </a:endParaRPr>
          </a:p>
          <a:p>
            <a:pPr marL="171450" indent="-171450" rtl="0">
              <a:spcBef>
                <a:spcPts val="0"/>
              </a:spcBef>
              <a:spcAft>
                <a:spcPts val="0"/>
              </a:spcAft>
              <a:buFont typeface="Arial" panose="020B0604020202020204" pitchFamily="34" charset="0"/>
              <a:buChar char="•"/>
            </a:pPr>
            <a:r>
              <a:rPr lang="en-US" sz="1550" b="0" i="0" u="none" strike="noStrike" err="1">
                <a:effectLst/>
                <a:latin typeface="Calisto MT (Body)"/>
              </a:rPr>
              <a:t>Erjie</a:t>
            </a:r>
            <a:r>
              <a:rPr lang="en-US" sz="1550" b="0" i="0" u="none" strike="noStrike">
                <a:effectLst/>
                <a:latin typeface="Calisto MT (Body)"/>
              </a:rPr>
              <a:t> Ang, Sara </a:t>
            </a:r>
            <a:r>
              <a:rPr lang="en-US" sz="1550" b="0" i="0" u="none" strike="noStrike" err="1">
                <a:effectLst/>
                <a:latin typeface="Calisto MT (Body)"/>
              </a:rPr>
              <a:t>Kwasnick</a:t>
            </a:r>
            <a:r>
              <a:rPr lang="en-US" sz="1550" b="0" i="0" u="none" strike="noStrike">
                <a:effectLst/>
                <a:latin typeface="Calisto MT (Body)"/>
              </a:rPr>
              <a:t>, Mohsen </a:t>
            </a:r>
            <a:r>
              <a:rPr lang="en-US" sz="1550" b="0" i="0" u="none" strike="noStrike" err="1">
                <a:effectLst/>
                <a:latin typeface="Calisto MT (Body)"/>
              </a:rPr>
              <a:t>Bayati</a:t>
            </a:r>
            <a:r>
              <a:rPr lang="en-US" sz="1550" b="0" i="0" u="none" strike="noStrike">
                <a:effectLst/>
                <a:latin typeface="Calisto MT (Body)"/>
              </a:rPr>
              <a:t>, Erica L. </a:t>
            </a:r>
            <a:r>
              <a:rPr lang="en-US" sz="1550" b="0" i="0" u="none" strike="noStrike" err="1">
                <a:effectLst/>
                <a:latin typeface="Calisto MT (Body)"/>
              </a:rPr>
              <a:t>Plambeck</a:t>
            </a:r>
            <a:r>
              <a:rPr lang="en-US" sz="1550" b="0" i="0" u="none" strike="noStrike">
                <a:effectLst/>
                <a:latin typeface="Calisto MT (Body)"/>
              </a:rPr>
              <a:t>, Michael </a:t>
            </a:r>
            <a:r>
              <a:rPr lang="en-US" sz="1550" b="0" i="0" u="none" strike="noStrike" err="1">
                <a:effectLst/>
                <a:latin typeface="Calisto MT (Body)"/>
              </a:rPr>
              <a:t>Aratow</a:t>
            </a:r>
            <a:r>
              <a:rPr lang="en-US" sz="1550" b="0" i="0" u="none" strike="noStrike">
                <a:effectLst/>
                <a:latin typeface="Calisto MT (Body)"/>
              </a:rPr>
              <a:t> (2015) Accurate Emergency Department Wait Time Prediction. Manufacturing &amp; Service Operations Management 18(1):141-156.</a:t>
            </a:r>
            <a:r>
              <a:rPr lang="en-US" sz="1550" b="0" i="0" u="sng" strike="noStrike">
                <a:effectLst/>
                <a:latin typeface="Calisto MT (Body)"/>
                <a:hlinkClick r:id="rId11">
                  <a:extLst>
                    <a:ext uri="{A12FA001-AC4F-418D-AE19-62706E023703}">
                      <ahyp:hlinkClr xmlns:ahyp="http://schemas.microsoft.com/office/drawing/2018/hyperlinkcolor" val="tx"/>
                    </a:ext>
                  </a:extLst>
                </a:hlinkClick>
              </a:rPr>
              <a:t>https://doi.org/10.1287/msom.2015.0560</a:t>
            </a:r>
            <a:endParaRPr lang="en-US" sz="1550">
              <a:latin typeface="Calisto MT (Body)"/>
            </a:endParaRPr>
          </a:p>
          <a:p>
            <a:pPr marL="171450" indent="-171450" rtl="0">
              <a:spcBef>
                <a:spcPts val="0"/>
              </a:spcBef>
              <a:spcAft>
                <a:spcPts val="0"/>
              </a:spcAft>
              <a:buFont typeface="Arial" panose="020B0604020202020204" pitchFamily="34" charset="0"/>
              <a:buChar char="•"/>
            </a:pPr>
            <a:endParaRPr lang="en-US" sz="1550" b="0" i="0" u="none" strike="noStrike">
              <a:effectLst/>
              <a:latin typeface="Calisto MT (Body)"/>
            </a:endParaRPr>
          </a:p>
          <a:p>
            <a:pPr marL="171450" indent="-171450" rtl="0">
              <a:spcBef>
                <a:spcPts val="0"/>
              </a:spcBef>
              <a:spcAft>
                <a:spcPts val="0"/>
              </a:spcAft>
              <a:buFont typeface="Arial" panose="020B0604020202020204" pitchFamily="34" charset="0"/>
              <a:buChar char="•"/>
            </a:pPr>
            <a:r>
              <a:rPr lang="en-US" sz="1550" b="0" i="0" u="none" strike="noStrike">
                <a:effectLst/>
                <a:latin typeface="Calisto MT (Body)"/>
              </a:rPr>
              <a:t>Sun, Y., Teow, K. L., Heng, B. H., Ooi, C. K., &amp; Tay, S. Y. (2012). Real-Time Prediction of Waiting Time in the Emergency Department, Using Quantile Regression. Annals of Emergency Medicine, 60(3), 299-308. </a:t>
            </a:r>
            <a:r>
              <a:rPr lang="en-US" sz="1550" b="0" i="0" u="sng" strike="noStrike">
                <a:effectLst/>
                <a:latin typeface="Calisto MT (Body)"/>
                <a:hlinkClick r:id="rId12">
                  <a:extLst>
                    <a:ext uri="{A12FA001-AC4F-418D-AE19-62706E023703}">
                      <ahyp:hlinkClr xmlns:ahyp="http://schemas.microsoft.com/office/drawing/2018/hyperlinkcolor" val="tx"/>
                    </a:ext>
                  </a:extLst>
                </a:hlinkClick>
              </a:rPr>
              <a:t>https://doi.org/10.1016/j.annemergmed.2012.03.011</a:t>
            </a:r>
            <a:endParaRPr lang="en-US" sz="1550" b="0">
              <a:effectLst/>
              <a:latin typeface="Calisto MT (Body)"/>
            </a:endParaRPr>
          </a:p>
          <a:p>
            <a:pPr marL="171450" indent="-171450" rtl="0">
              <a:spcBef>
                <a:spcPts val="0"/>
              </a:spcBef>
              <a:spcAft>
                <a:spcPts val="0"/>
              </a:spcAft>
              <a:buFont typeface="Arial" panose="020B0604020202020204" pitchFamily="34" charset="0"/>
              <a:buChar char="•"/>
            </a:pPr>
            <a:endParaRPr lang="en-US" sz="1550" b="0" i="0" u="none" strike="noStrike">
              <a:effectLst/>
              <a:latin typeface="Calisto MT (Body)"/>
            </a:endParaRPr>
          </a:p>
          <a:p>
            <a:pPr marL="171450" indent="-171450" rtl="0">
              <a:spcBef>
                <a:spcPts val="0"/>
              </a:spcBef>
              <a:spcAft>
                <a:spcPts val="0"/>
              </a:spcAft>
              <a:buFont typeface="Arial" panose="020B0604020202020204" pitchFamily="34" charset="0"/>
              <a:buChar char="•"/>
            </a:pPr>
            <a:r>
              <a:rPr lang="en-US" sz="1550" b="0" i="0" u="none" strike="noStrike">
                <a:effectLst/>
                <a:latin typeface="Calisto MT (Body)"/>
              </a:rPr>
              <a:t>Shaik, A.B., Srinivasan, S. (2019). A Brief Survey on Random Forest Ensembles in Classification Model. In: Bhattacharyya, S., </a:t>
            </a:r>
            <a:r>
              <a:rPr lang="en-US" sz="1550" b="0" i="0" u="none" strike="noStrike" err="1">
                <a:effectLst/>
                <a:latin typeface="Calisto MT (Body)"/>
              </a:rPr>
              <a:t>Hassanien</a:t>
            </a:r>
            <a:r>
              <a:rPr lang="en-US" sz="1550" b="0" i="0" u="none" strike="noStrike">
                <a:effectLst/>
                <a:latin typeface="Calisto MT (Body)"/>
              </a:rPr>
              <a:t>, A., Gupta, D., Khanna, A., Pan, I. (eds) International Conference on Innovative Computing and Communications. Lecture Notes in Networks and Systems, vol 56. Springer, Singapore. </a:t>
            </a:r>
            <a:r>
              <a:rPr lang="en-US" sz="1550" b="0" i="0" u="sng" strike="noStrike">
                <a:effectLst/>
                <a:latin typeface="Calisto MT (Body)"/>
                <a:hlinkClick r:id="rId13">
                  <a:extLst>
                    <a:ext uri="{A12FA001-AC4F-418D-AE19-62706E023703}">
                      <ahyp:hlinkClr xmlns:ahyp="http://schemas.microsoft.com/office/drawing/2018/hyperlinkcolor" val="tx"/>
                    </a:ext>
                  </a:extLst>
                </a:hlinkClick>
              </a:rPr>
              <a:t>https://doi.org/10.1007/978-981-13-2354-6_27</a:t>
            </a:r>
            <a:endParaRPr lang="en-US" sz="1550">
              <a:latin typeface="Calisto MT (Body)"/>
            </a:endParaRPr>
          </a:p>
          <a:p>
            <a:pPr marL="171450" indent="-171450" rtl="0">
              <a:spcBef>
                <a:spcPts val="0"/>
              </a:spcBef>
              <a:spcAft>
                <a:spcPts val="0"/>
              </a:spcAft>
              <a:buFont typeface="Arial" panose="020B0604020202020204" pitchFamily="34" charset="0"/>
              <a:buChar char="•"/>
            </a:pPr>
            <a:endParaRPr lang="en-US" sz="1550" b="0" i="0" u="none" strike="noStrike">
              <a:effectLst/>
              <a:latin typeface="Calisto MT (Body)"/>
            </a:endParaRPr>
          </a:p>
          <a:p>
            <a:pPr marL="171450" indent="-171450" rtl="0">
              <a:spcBef>
                <a:spcPts val="0"/>
              </a:spcBef>
              <a:spcAft>
                <a:spcPts val="0"/>
              </a:spcAft>
              <a:buFont typeface="Arial" panose="020B0604020202020204" pitchFamily="34" charset="0"/>
              <a:buChar char="•"/>
            </a:pPr>
            <a:r>
              <a:rPr lang="en-US" sz="1550" b="0" i="0" u="none" strike="noStrike" err="1">
                <a:effectLst/>
                <a:latin typeface="Calisto MT (Body)"/>
              </a:rPr>
              <a:t>Grandini</a:t>
            </a:r>
            <a:r>
              <a:rPr lang="en-US" sz="1550" b="0" i="0" u="none" strike="noStrike">
                <a:effectLst/>
                <a:latin typeface="Calisto MT (Body)"/>
              </a:rPr>
              <a:t>, M., Bagli, E., &amp; </a:t>
            </a:r>
            <a:r>
              <a:rPr lang="en-US" sz="1550" b="0" i="0" u="none" strike="noStrike" err="1">
                <a:effectLst/>
                <a:latin typeface="Calisto MT (Body)"/>
              </a:rPr>
              <a:t>Visani</a:t>
            </a:r>
            <a:r>
              <a:rPr lang="en-US" sz="1550" b="0" i="0" u="none" strike="noStrike">
                <a:effectLst/>
                <a:latin typeface="Calisto MT (Body)"/>
              </a:rPr>
              <a:t>, G. (2020). Metrics for Multi-Class Classification: An Overview. </a:t>
            </a:r>
            <a:r>
              <a:rPr lang="en-US" sz="1550" b="0" i="0" u="none" strike="noStrike" err="1">
                <a:effectLst/>
                <a:latin typeface="Calisto MT (Body)"/>
              </a:rPr>
              <a:t>ArXiv</a:t>
            </a:r>
            <a:r>
              <a:rPr lang="en-US" sz="1550" b="0" i="0" u="none" strike="noStrike">
                <a:effectLst/>
                <a:latin typeface="Calisto MT (Body)"/>
              </a:rPr>
              <a:t>. /abs/2008.05756</a:t>
            </a:r>
            <a:endParaRPr lang="en-US" sz="1550">
              <a:latin typeface="Calisto MT (Body)"/>
            </a:endParaRPr>
          </a:p>
          <a:p>
            <a:pPr marL="171450" indent="-171450" rtl="0">
              <a:spcBef>
                <a:spcPts val="0"/>
              </a:spcBef>
              <a:spcAft>
                <a:spcPts val="0"/>
              </a:spcAft>
              <a:buFont typeface="Arial" panose="020B0604020202020204" pitchFamily="34" charset="0"/>
              <a:buChar char="•"/>
            </a:pPr>
            <a:endParaRPr lang="en-US" sz="1550" b="0" i="0" u="none" strike="noStrike">
              <a:effectLst/>
              <a:latin typeface="Calisto MT (Body)"/>
            </a:endParaRPr>
          </a:p>
          <a:p>
            <a:pPr marL="171450" indent="-171450" rtl="0">
              <a:spcBef>
                <a:spcPts val="0"/>
              </a:spcBef>
              <a:spcAft>
                <a:spcPts val="0"/>
              </a:spcAft>
              <a:buFont typeface="Arial" panose="020B0604020202020204" pitchFamily="34" charset="0"/>
              <a:buChar char="•"/>
            </a:pPr>
            <a:r>
              <a:rPr lang="en-US" sz="1550" b="0" i="0" u="none" strike="noStrike">
                <a:effectLst/>
                <a:latin typeface="Calisto MT (Body)"/>
              </a:rPr>
              <a:t>Har-Peled, S., Roth, D., </a:t>
            </a:r>
            <a:r>
              <a:rPr lang="en-US" sz="1550" b="0" i="0" u="none" strike="noStrike" err="1">
                <a:effectLst/>
                <a:latin typeface="Calisto MT (Body)"/>
              </a:rPr>
              <a:t>Zimak</a:t>
            </a:r>
            <a:r>
              <a:rPr lang="en-US" sz="1550" b="0" i="0" u="none" strike="noStrike">
                <a:effectLst/>
                <a:latin typeface="Calisto MT (Body)"/>
              </a:rPr>
              <a:t>, D. (2002). Constraint Classification: A New Approach to Multiclass Classification. In: </a:t>
            </a:r>
            <a:r>
              <a:rPr lang="en-US" sz="1550" b="0" i="0" u="none" strike="noStrike" err="1">
                <a:effectLst/>
                <a:latin typeface="Calisto MT (Body)"/>
              </a:rPr>
              <a:t>Cesa</a:t>
            </a:r>
            <a:r>
              <a:rPr lang="en-US" sz="1550" b="0" i="0" u="none" strike="noStrike">
                <a:effectLst/>
                <a:latin typeface="Calisto MT (Body)"/>
              </a:rPr>
              <a:t>-Bianchi, N., </a:t>
            </a:r>
            <a:r>
              <a:rPr lang="en-US" sz="1550" b="0" i="0" u="none" strike="noStrike" err="1">
                <a:effectLst/>
                <a:latin typeface="Calisto MT (Body)"/>
              </a:rPr>
              <a:t>Numao</a:t>
            </a:r>
            <a:r>
              <a:rPr lang="en-US" sz="1550" b="0" i="0" u="none" strike="noStrike">
                <a:effectLst/>
                <a:latin typeface="Calisto MT (Body)"/>
              </a:rPr>
              <a:t>, M., </a:t>
            </a:r>
            <a:r>
              <a:rPr lang="en-US" sz="1550" b="0" i="0" u="none" strike="noStrike" err="1">
                <a:effectLst/>
                <a:latin typeface="Calisto MT (Body)"/>
              </a:rPr>
              <a:t>Reischuk</a:t>
            </a:r>
            <a:r>
              <a:rPr lang="en-US" sz="1550" b="0" i="0" u="none" strike="noStrike">
                <a:effectLst/>
                <a:latin typeface="Calisto MT (Body)"/>
              </a:rPr>
              <a:t>, R. (eds) Algorithmic Learning Theory. ALT 2002. Lecture Notes in Computer Science(), vol 2533. Springer, Berlin, Heidelberg. https://doi.org/10.1007/3-540-36169-3_29</a:t>
            </a:r>
            <a:endParaRPr lang="en-US" sz="1550" b="0">
              <a:effectLst/>
              <a:latin typeface="Calisto MT (Body)"/>
            </a:endParaRPr>
          </a:p>
        </p:txBody>
      </p:sp>
    </p:spTree>
    <p:extLst>
      <p:ext uri="{BB962C8B-B14F-4D97-AF65-F5344CB8AC3E}">
        <p14:creationId xmlns:p14="http://schemas.microsoft.com/office/powerpoint/2010/main" val="356969660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6CCAC7-51BC-8679-4A9E-C80561A749AC}"/>
              </a:ext>
            </a:extLst>
          </p:cNvPr>
          <p:cNvSpPr>
            <a:spLocks noGrp="1"/>
          </p:cNvSpPr>
          <p:nvPr>
            <p:ph idx="1"/>
          </p:nvPr>
        </p:nvSpPr>
        <p:spPr>
          <a:xfrm>
            <a:off x="12847319" y="1095495"/>
            <a:ext cx="6096001" cy="4511040"/>
          </a:xfrm>
        </p:spPr>
        <p:txBody>
          <a:bodyPr vert="horz" lIns="91440" tIns="45720" rIns="91440" bIns="45720" rtlCol="0" anchor="t">
            <a:normAutofit/>
          </a:bodyPr>
          <a:lstStyle/>
          <a:p>
            <a:r>
              <a:rPr lang="en-US">
                <a:cs typeface="Calibri"/>
              </a:rPr>
              <a:t>Reach us out on our LinkedIn/email for collaboration on any mentioned future work.</a:t>
            </a:r>
          </a:p>
          <a:p>
            <a:r>
              <a:rPr lang="en-US" err="1">
                <a:cs typeface="Calibri"/>
              </a:rPr>
              <a:t>Github</a:t>
            </a:r>
            <a:r>
              <a:rPr lang="en-US">
                <a:cs typeface="Calibri"/>
              </a:rPr>
              <a:t> repository </a:t>
            </a:r>
          </a:p>
          <a:p>
            <a:r>
              <a:rPr lang="en-US">
                <a:cs typeface="Calibri"/>
              </a:rPr>
              <a:t>Tableau dashboard link</a:t>
            </a:r>
          </a:p>
        </p:txBody>
      </p:sp>
      <p:pic>
        <p:nvPicPr>
          <p:cNvPr id="6" name="Picture 5" descr="A black and white sign with white text&#10;&#10;Description automatically generated">
            <a:extLst>
              <a:ext uri="{FF2B5EF4-FFF2-40B4-BE49-F238E27FC236}">
                <a16:creationId xmlns:a16="http://schemas.microsoft.com/office/drawing/2014/main" id="{759F0A59-CB3E-0DAB-F41E-93843C45E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E58F055D-11D1-EC10-D93A-8BA2B7E60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2" name="Picture 1" descr="A person standing in front of a brick building&#10;&#10;Description automatically generated">
            <a:extLst>
              <a:ext uri="{FF2B5EF4-FFF2-40B4-BE49-F238E27FC236}">
                <a16:creationId xmlns:a16="http://schemas.microsoft.com/office/drawing/2014/main" id="{148DDE2B-D806-1EFA-417E-5F70E9F2FB4C}"/>
              </a:ext>
            </a:extLst>
          </p:cNvPr>
          <p:cNvPicPr>
            <a:picLocks noChangeAspect="1"/>
          </p:cNvPicPr>
          <p:nvPr/>
        </p:nvPicPr>
        <p:blipFill rotWithShape="1">
          <a:blip r:embed="rId5">
            <a:extLst>
              <a:ext uri="{28A0092B-C50C-407E-A947-70E740481C1C}">
                <a14:useLocalDpi xmlns:a14="http://schemas.microsoft.com/office/drawing/2010/main" val="0"/>
              </a:ext>
            </a:extLst>
          </a:blip>
          <a:srcRect l="7368" t="11159" b="478"/>
          <a:stretch/>
        </p:blipFill>
        <p:spPr>
          <a:xfrm>
            <a:off x="293344" y="818650"/>
            <a:ext cx="2721087" cy="2595671"/>
          </a:xfrm>
          <a:prstGeom prst="ellipse">
            <a:avLst/>
          </a:prstGeom>
        </p:spPr>
      </p:pic>
      <p:pic>
        <p:nvPicPr>
          <p:cNvPr id="8" name="Picture 7" descr="A person with a beard wearing a plaid shirt&#10;&#10;Description automatically generated">
            <a:extLst>
              <a:ext uri="{FF2B5EF4-FFF2-40B4-BE49-F238E27FC236}">
                <a16:creationId xmlns:a16="http://schemas.microsoft.com/office/drawing/2014/main" id="{A0002625-3AC7-5170-3928-5DD01FF11F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725410" y="3557426"/>
            <a:ext cx="2692761" cy="2568650"/>
          </a:xfrm>
          <a:prstGeom prst="ellipse">
            <a:avLst/>
          </a:prstGeom>
        </p:spPr>
      </p:pic>
      <p:sp>
        <p:nvSpPr>
          <p:cNvPr id="11" name="TextBox 10">
            <a:extLst>
              <a:ext uri="{FF2B5EF4-FFF2-40B4-BE49-F238E27FC236}">
                <a16:creationId xmlns:a16="http://schemas.microsoft.com/office/drawing/2014/main" id="{42843C5E-DE33-29B7-9B40-5D4FDCA295EA}"/>
              </a:ext>
            </a:extLst>
          </p:cNvPr>
          <p:cNvSpPr txBox="1"/>
          <p:nvPr/>
        </p:nvSpPr>
        <p:spPr>
          <a:xfrm>
            <a:off x="4183848" y="1454767"/>
            <a:ext cx="5552434" cy="1323439"/>
          </a:xfrm>
          <a:prstGeom prst="rect">
            <a:avLst/>
          </a:prstGeom>
          <a:noFill/>
        </p:spPr>
        <p:txBody>
          <a:bodyPr wrap="square">
            <a:spAutoFit/>
          </a:bodyPr>
          <a:lstStyle/>
          <a:p>
            <a:r>
              <a:rPr lang="en-IN" sz="2000">
                <a:solidFill>
                  <a:srgbClr val="00B0F0"/>
                </a:solidFill>
              </a:rPr>
              <a:t>www.linkedin.com/in/niranjan-cholendiran</a:t>
            </a:r>
          </a:p>
          <a:p>
            <a:endParaRPr lang="en-IN" sz="2000"/>
          </a:p>
          <a:p>
            <a:endParaRPr lang="en-IN" sz="2000"/>
          </a:p>
          <a:p>
            <a:r>
              <a:rPr lang="en-IN" sz="2000">
                <a:solidFill>
                  <a:srgbClr val="00B0F0"/>
                </a:solidFill>
              </a:rPr>
              <a:t>niranjan.cholendiran@colorado.edu</a:t>
            </a:r>
          </a:p>
        </p:txBody>
      </p:sp>
      <p:grpSp>
        <p:nvGrpSpPr>
          <p:cNvPr id="18" name="Group 17">
            <a:extLst>
              <a:ext uri="{FF2B5EF4-FFF2-40B4-BE49-F238E27FC236}">
                <a16:creationId xmlns:a16="http://schemas.microsoft.com/office/drawing/2014/main" id="{8DACD4BC-ACAC-F79E-960A-D5FE8392C54B}"/>
              </a:ext>
            </a:extLst>
          </p:cNvPr>
          <p:cNvGrpSpPr/>
          <p:nvPr/>
        </p:nvGrpSpPr>
        <p:grpSpPr>
          <a:xfrm>
            <a:off x="3604952" y="1381168"/>
            <a:ext cx="541021" cy="507832"/>
            <a:chOff x="4637291" y="2960493"/>
            <a:chExt cx="696826" cy="646331"/>
          </a:xfrm>
        </p:grpSpPr>
        <p:sp>
          <p:nvSpPr>
            <p:cNvPr id="16" name="Rectangle 15">
              <a:extLst>
                <a:ext uri="{FF2B5EF4-FFF2-40B4-BE49-F238E27FC236}">
                  <a16:creationId xmlns:a16="http://schemas.microsoft.com/office/drawing/2014/main" id="{2D679FBE-B362-5660-93B4-6267D4C1407E}"/>
                </a:ext>
              </a:extLst>
            </p:cNvPr>
            <p:cNvSpPr/>
            <p:nvPr/>
          </p:nvSpPr>
          <p:spPr>
            <a:xfrm>
              <a:off x="4686074" y="3015537"/>
              <a:ext cx="510622" cy="53624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descr="A blue and black logo&#10;&#10;Description automatically generated">
              <a:extLst>
                <a:ext uri="{FF2B5EF4-FFF2-40B4-BE49-F238E27FC236}">
                  <a16:creationId xmlns:a16="http://schemas.microsoft.com/office/drawing/2014/main" id="{1475345E-9CA1-E1D3-AFF9-F204C18B3E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7291" y="2960493"/>
              <a:ext cx="696826" cy="646331"/>
            </a:xfrm>
            <a:prstGeom prst="rect">
              <a:avLst/>
            </a:prstGeom>
          </p:spPr>
        </p:pic>
      </p:grpSp>
      <p:pic>
        <p:nvPicPr>
          <p:cNvPr id="20" name="Picture 19" descr="A blue square with white letter and a blue square with a black background&#10;&#10;Description automatically generated">
            <a:extLst>
              <a:ext uri="{FF2B5EF4-FFF2-40B4-BE49-F238E27FC236}">
                <a16:creationId xmlns:a16="http://schemas.microsoft.com/office/drawing/2014/main" id="{974BF6C5-B0C9-CCEF-ABA4-DA55A13FA8C8}"/>
              </a:ext>
            </a:extLst>
          </p:cNvPr>
          <p:cNvPicPr>
            <a:picLocks noChangeAspect="1"/>
          </p:cNvPicPr>
          <p:nvPr/>
        </p:nvPicPr>
        <p:blipFill rotWithShape="1">
          <a:blip r:embed="rId9">
            <a:extLst>
              <a:ext uri="{28A0092B-C50C-407E-A947-70E740481C1C}">
                <a14:useLocalDpi xmlns:a14="http://schemas.microsoft.com/office/drawing/2010/main" val="0"/>
              </a:ext>
            </a:extLst>
          </a:blip>
          <a:srcRect l="23177" t="8757" r="22682" b="13391"/>
          <a:stretch/>
        </p:blipFill>
        <p:spPr>
          <a:xfrm>
            <a:off x="3471738" y="2256006"/>
            <a:ext cx="674235" cy="646331"/>
          </a:xfrm>
          <a:prstGeom prst="rect">
            <a:avLst/>
          </a:prstGeom>
        </p:spPr>
      </p:pic>
      <p:sp>
        <p:nvSpPr>
          <p:cNvPr id="21" name="TextBox 20">
            <a:extLst>
              <a:ext uri="{FF2B5EF4-FFF2-40B4-BE49-F238E27FC236}">
                <a16:creationId xmlns:a16="http://schemas.microsoft.com/office/drawing/2014/main" id="{290A6DAC-425A-D5E4-438E-EAF455AB6EEF}"/>
              </a:ext>
            </a:extLst>
          </p:cNvPr>
          <p:cNvSpPr txBox="1"/>
          <p:nvPr/>
        </p:nvSpPr>
        <p:spPr>
          <a:xfrm>
            <a:off x="-301336" y="4256676"/>
            <a:ext cx="7824645" cy="1323439"/>
          </a:xfrm>
          <a:prstGeom prst="rect">
            <a:avLst/>
          </a:prstGeom>
          <a:noFill/>
        </p:spPr>
        <p:txBody>
          <a:bodyPr wrap="square">
            <a:spAutoFit/>
          </a:bodyPr>
          <a:lstStyle/>
          <a:p>
            <a:pPr algn="r"/>
            <a:r>
              <a:rPr lang="en-IN" sz="2000">
                <a:solidFill>
                  <a:srgbClr val="00B0F0"/>
                </a:solidFill>
              </a:rPr>
              <a:t>https://www.linkedin.com/in/santhosh-pattamudu-manoharan</a:t>
            </a:r>
          </a:p>
          <a:p>
            <a:pPr algn="r"/>
            <a:endParaRPr lang="en-IN" sz="2000"/>
          </a:p>
          <a:p>
            <a:pPr algn="r"/>
            <a:endParaRPr lang="en-IN" sz="2000"/>
          </a:p>
          <a:p>
            <a:pPr algn="r"/>
            <a:r>
              <a:rPr lang="en-IN" sz="2000">
                <a:solidFill>
                  <a:srgbClr val="00B0F0"/>
                </a:solidFill>
              </a:rPr>
              <a:t>santhosh.pattamudumanoharan@colorado.edu</a:t>
            </a:r>
          </a:p>
        </p:txBody>
      </p:sp>
      <p:grpSp>
        <p:nvGrpSpPr>
          <p:cNvPr id="22" name="Group 21">
            <a:extLst>
              <a:ext uri="{FF2B5EF4-FFF2-40B4-BE49-F238E27FC236}">
                <a16:creationId xmlns:a16="http://schemas.microsoft.com/office/drawing/2014/main" id="{22F6DAB5-8CED-DC1E-2989-31ECBF911FD1}"/>
              </a:ext>
            </a:extLst>
          </p:cNvPr>
          <p:cNvGrpSpPr/>
          <p:nvPr/>
        </p:nvGrpSpPr>
        <p:grpSpPr>
          <a:xfrm>
            <a:off x="7766113" y="4205229"/>
            <a:ext cx="541021" cy="507832"/>
            <a:chOff x="4637291" y="2960493"/>
            <a:chExt cx="696826" cy="646331"/>
          </a:xfrm>
        </p:grpSpPr>
        <p:sp>
          <p:nvSpPr>
            <p:cNvPr id="23" name="Rectangle 22">
              <a:extLst>
                <a:ext uri="{FF2B5EF4-FFF2-40B4-BE49-F238E27FC236}">
                  <a16:creationId xmlns:a16="http://schemas.microsoft.com/office/drawing/2014/main" id="{D82405B8-EC54-422A-EAA5-AC48206C65BE}"/>
                </a:ext>
              </a:extLst>
            </p:cNvPr>
            <p:cNvSpPr/>
            <p:nvPr/>
          </p:nvSpPr>
          <p:spPr>
            <a:xfrm>
              <a:off x="4686074" y="3015537"/>
              <a:ext cx="510622" cy="53624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descr="A blue and black logo&#10;&#10;Description automatically generated">
              <a:extLst>
                <a:ext uri="{FF2B5EF4-FFF2-40B4-BE49-F238E27FC236}">
                  <a16:creationId xmlns:a16="http://schemas.microsoft.com/office/drawing/2014/main" id="{FDA20922-579B-5120-038B-F119D05F3C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7291" y="2960493"/>
              <a:ext cx="696826" cy="646331"/>
            </a:xfrm>
            <a:prstGeom prst="rect">
              <a:avLst/>
            </a:prstGeom>
          </p:spPr>
        </p:pic>
      </p:grpSp>
      <p:pic>
        <p:nvPicPr>
          <p:cNvPr id="25" name="Picture 24" descr="A blue square with white letter and a blue square with a black background&#10;&#10;Description automatically generated">
            <a:extLst>
              <a:ext uri="{FF2B5EF4-FFF2-40B4-BE49-F238E27FC236}">
                <a16:creationId xmlns:a16="http://schemas.microsoft.com/office/drawing/2014/main" id="{6E29AEEA-C1A6-AD33-98AE-4A7FB87F0764}"/>
              </a:ext>
            </a:extLst>
          </p:cNvPr>
          <p:cNvPicPr>
            <a:picLocks noChangeAspect="1"/>
          </p:cNvPicPr>
          <p:nvPr/>
        </p:nvPicPr>
        <p:blipFill rotWithShape="1">
          <a:blip r:embed="rId9">
            <a:extLst>
              <a:ext uri="{28A0092B-C50C-407E-A947-70E740481C1C}">
                <a14:useLocalDpi xmlns:a14="http://schemas.microsoft.com/office/drawing/2010/main" val="0"/>
              </a:ext>
            </a:extLst>
          </a:blip>
          <a:srcRect l="23177" t="8757" r="22682" b="13391"/>
          <a:stretch/>
        </p:blipFill>
        <p:spPr>
          <a:xfrm>
            <a:off x="7632899" y="5080067"/>
            <a:ext cx="674235" cy="646331"/>
          </a:xfrm>
          <a:prstGeom prst="rect">
            <a:avLst/>
          </a:prstGeom>
        </p:spPr>
      </p:pic>
    </p:spTree>
    <p:extLst>
      <p:ext uri="{BB962C8B-B14F-4D97-AF65-F5344CB8AC3E}">
        <p14:creationId xmlns:p14="http://schemas.microsoft.com/office/powerpoint/2010/main" val="37337532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95F13-EF96-0B0F-002A-2453C8CA1AA8}"/>
              </a:ext>
            </a:extLst>
          </p:cNvPr>
          <p:cNvSpPr>
            <a:spLocks noGrp="1"/>
          </p:cNvSpPr>
          <p:nvPr>
            <p:ph type="title"/>
          </p:nvPr>
        </p:nvSpPr>
        <p:spPr>
          <a:xfrm>
            <a:off x="717884" y="2801520"/>
            <a:ext cx="10515600" cy="1325563"/>
          </a:xfrm>
        </p:spPr>
        <p:txBody>
          <a:bodyPr/>
          <a:lstStyle/>
          <a:p>
            <a:pPr algn="ctr"/>
            <a:r>
              <a:rPr lang="en-US">
                <a:cs typeface="Calibri Light"/>
              </a:rPr>
              <a:t>Sko Buffs!</a:t>
            </a:r>
          </a:p>
        </p:txBody>
      </p:sp>
    </p:spTree>
    <p:extLst>
      <p:ext uri="{BB962C8B-B14F-4D97-AF65-F5344CB8AC3E}">
        <p14:creationId xmlns:p14="http://schemas.microsoft.com/office/powerpoint/2010/main" val="14495951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black and white sign with white text&#10;&#10;Description automatically generated">
            <a:extLst>
              <a:ext uri="{FF2B5EF4-FFF2-40B4-BE49-F238E27FC236}">
                <a16:creationId xmlns:a16="http://schemas.microsoft.com/office/drawing/2014/main" id="{DB588E18-6B5A-4A16-5F83-E70909E63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sp>
        <p:nvSpPr>
          <p:cNvPr id="32" name="TextBox 31">
            <a:extLst>
              <a:ext uri="{FF2B5EF4-FFF2-40B4-BE49-F238E27FC236}">
                <a16:creationId xmlns:a16="http://schemas.microsoft.com/office/drawing/2014/main" id="{0474A9F7-7D71-6EE8-DE12-FFFCD546C5A1}"/>
              </a:ext>
            </a:extLst>
          </p:cNvPr>
          <p:cNvSpPr txBox="1"/>
          <p:nvPr/>
        </p:nvSpPr>
        <p:spPr>
          <a:xfrm>
            <a:off x="0" y="138656"/>
            <a:ext cx="12192000" cy="707886"/>
          </a:xfrm>
          <a:prstGeom prst="rect">
            <a:avLst/>
          </a:prstGeom>
          <a:noFill/>
        </p:spPr>
        <p:txBody>
          <a:bodyPr wrap="square">
            <a:spAutoFit/>
          </a:bodyPr>
          <a:lstStyle/>
          <a:p>
            <a:pPr algn="ctr"/>
            <a:r>
              <a:rPr lang="en-US" sz="2400">
                <a:solidFill>
                  <a:schemeClr val="tx1">
                    <a:lumMod val="50000"/>
                  </a:schemeClr>
                </a:solidFill>
                <a:cs typeface="Calibri"/>
              </a:rPr>
              <a:t>Objective: Estimate the bicycles waiting period at the Boulder </a:t>
            </a:r>
            <a:r>
              <a:rPr lang="en-US" sz="4000">
                <a:cs typeface="Calibri"/>
              </a:rPr>
              <a:t>BCycle</a:t>
            </a:r>
            <a:r>
              <a:rPr lang="en-US" sz="2400">
                <a:cs typeface="Calibri"/>
              </a:rPr>
              <a:t> </a:t>
            </a:r>
            <a:r>
              <a:rPr lang="en-US" sz="2400">
                <a:solidFill>
                  <a:schemeClr val="tx1">
                    <a:lumMod val="50000"/>
                  </a:schemeClr>
                </a:solidFill>
                <a:cs typeface="Calibri"/>
              </a:rPr>
              <a:t>stations.</a:t>
            </a:r>
            <a:r>
              <a:rPr lang="en-US" sz="2400">
                <a:cs typeface="Calibri"/>
              </a:rPr>
              <a:t> </a:t>
            </a:r>
            <a:endParaRPr lang="en-IN" sz="2400"/>
          </a:p>
        </p:txBody>
      </p:sp>
      <p:pic>
        <p:nvPicPr>
          <p:cNvPr id="38" name="Picture 37" descr="A white text on a black background&#10;&#10;Description automatically generated">
            <a:extLst>
              <a:ext uri="{FF2B5EF4-FFF2-40B4-BE49-F238E27FC236}">
                <a16:creationId xmlns:a16="http://schemas.microsoft.com/office/drawing/2014/main" id="{F2BF6F85-890F-3B7B-9D0F-6A2415AA5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grpSp>
        <p:nvGrpSpPr>
          <p:cNvPr id="9" name="Group 8">
            <a:extLst>
              <a:ext uri="{FF2B5EF4-FFF2-40B4-BE49-F238E27FC236}">
                <a16:creationId xmlns:a16="http://schemas.microsoft.com/office/drawing/2014/main" id="{91D8A10E-BA3A-47E2-CB86-F2D05E41ED3F}"/>
              </a:ext>
            </a:extLst>
          </p:cNvPr>
          <p:cNvGrpSpPr/>
          <p:nvPr/>
        </p:nvGrpSpPr>
        <p:grpSpPr>
          <a:xfrm>
            <a:off x="6803290" y="1137058"/>
            <a:ext cx="1852875" cy="1852875"/>
            <a:chOff x="5169562" y="2502562"/>
            <a:chExt cx="1852875" cy="1852875"/>
          </a:xfrm>
        </p:grpSpPr>
        <p:sp>
          <p:nvSpPr>
            <p:cNvPr id="7" name="Rectangle: Diagonal Corners Rounded 6">
              <a:extLst>
                <a:ext uri="{FF2B5EF4-FFF2-40B4-BE49-F238E27FC236}">
                  <a16:creationId xmlns:a16="http://schemas.microsoft.com/office/drawing/2014/main" id="{14D44953-0E84-4C5A-98D0-D46BE636A908}"/>
                </a:ext>
              </a:extLst>
            </p:cNvPr>
            <p:cNvSpPr/>
            <p:nvPr/>
          </p:nvSpPr>
          <p:spPr>
            <a:xfrm>
              <a:off x="5169562" y="2502562"/>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8" name="Rectangle 7" descr="Bike">
              <a:extLst>
                <a:ext uri="{FF2B5EF4-FFF2-40B4-BE49-F238E27FC236}">
                  <a16:creationId xmlns:a16="http://schemas.microsoft.com/office/drawing/2014/main" id="{907A8170-08EA-BE70-63BF-96894803391B}"/>
                </a:ext>
              </a:extLst>
            </p:cNvPr>
            <p:cNvSpPr/>
            <p:nvPr/>
          </p:nvSpPr>
          <p:spPr>
            <a:xfrm>
              <a:off x="5564437" y="2897437"/>
              <a:ext cx="1063125" cy="106312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IN"/>
            </a:p>
          </p:txBody>
        </p:sp>
      </p:grpSp>
      <p:sp>
        <p:nvSpPr>
          <p:cNvPr id="11" name="TextBox 10">
            <a:extLst>
              <a:ext uri="{FF2B5EF4-FFF2-40B4-BE49-F238E27FC236}">
                <a16:creationId xmlns:a16="http://schemas.microsoft.com/office/drawing/2014/main" id="{49CF17FB-5753-5077-1ACA-314E8CD2ED2B}"/>
              </a:ext>
            </a:extLst>
          </p:cNvPr>
          <p:cNvSpPr txBox="1"/>
          <p:nvPr/>
        </p:nvSpPr>
        <p:spPr>
          <a:xfrm>
            <a:off x="6449644" y="3002704"/>
            <a:ext cx="2560165" cy="646331"/>
          </a:xfrm>
          <a:prstGeom prst="rect">
            <a:avLst/>
          </a:prstGeom>
          <a:noFill/>
        </p:spPr>
        <p:txBody>
          <a:bodyPr wrap="square">
            <a:spAutoFit/>
          </a:bodyPr>
          <a:lstStyle/>
          <a:p>
            <a:pPr lvl="0" algn="ctr"/>
            <a:r>
              <a:rPr lang="en-US"/>
              <a:t>Public bicycle sharing company </a:t>
            </a:r>
            <a:endParaRPr lang="en-IN"/>
          </a:p>
        </p:txBody>
      </p:sp>
      <p:grpSp>
        <p:nvGrpSpPr>
          <p:cNvPr id="29" name="Group 28">
            <a:extLst>
              <a:ext uri="{FF2B5EF4-FFF2-40B4-BE49-F238E27FC236}">
                <a16:creationId xmlns:a16="http://schemas.microsoft.com/office/drawing/2014/main" id="{4E6CB580-E550-B8D5-37AF-4F1ECAFC4F68}"/>
              </a:ext>
            </a:extLst>
          </p:cNvPr>
          <p:cNvGrpSpPr/>
          <p:nvPr/>
        </p:nvGrpSpPr>
        <p:grpSpPr>
          <a:xfrm>
            <a:off x="6803290" y="3805137"/>
            <a:ext cx="1852875" cy="1852875"/>
            <a:chOff x="6803290" y="3552213"/>
            <a:chExt cx="1852875" cy="1852875"/>
          </a:xfrm>
        </p:grpSpPr>
        <p:sp>
          <p:nvSpPr>
            <p:cNvPr id="15" name="Rectangle: Diagonal Corners Rounded 14">
              <a:extLst>
                <a:ext uri="{FF2B5EF4-FFF2-40B4-BE49-F238E27FC236}">
                  <a16:creationId xmlns:a16="http://schemas.microsoft.com/office/drawing/2014/main" id="{09F62FB4-3429-FC37-8E23-F87DC824EC59}"/>
                </a:ext>
              </a:extLst>
            </p:cNvPr>
            <p:cNvSpPr/>
            <p:nvPr/>
          </p:nvSpPr>
          <p:spPr>
            <a:xfrm>
              <a:off x="6803290" y="3552213"/>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16" name="Rectangle 15">
              <a:extLst>
                <a:ext uri="{FF2B5EF4-FFF2-40B4-BE49-F238E27FC236}">
                  <a16:creationId xmlns:a16="http://schemas.microsoft.com/office/drawing/2014/main" id="{4FD8A0BD-80E1-1893-9FE9-B4DB4673EE9B}"/>
                </a:ext>
              </a:extLst>
            </p:cNvPr>
            <p:cNvSpPr/>
            <p:nvPr/>
          </p:nvSpPr>
          <p:spPr>
            <a:xfrm>
              <a:off x="7113123" y="3902217"/>
              <a:ext cx="1148167" cy="1107996"/>
            </a:xfrm>
            <a:prstGeom prst="rect">
              <a:avLst/>
            </a:prstGeom>
            <a:noFill/>
          </p:spPr>
          <p:txBody>
            <a:bodyPr wrap="square" lIns="91440" tIns="45720" rIns="91440" bIns="45720">
              <a:spAutoFit/>
            </a:bodyPr>
            <a:lstStyle/>
            <a:p>
              <a:pPr algn="ctr"/>
              <a:r>
                <a:rPr lang="en-US" sz="6600" b="1" cap="none" spc="0">
                  <a:ln w="9525">
                    <a:solidFill>
                      <a:schemeClr val="bg1"/>
                    </a:solidFill>
                    <a:prstDash val="solid"/>
                  </a:ln>
                  <a:effectLst>
                    <a:outerShdw blurRad="12700" dist="38100" dir="2700000" algn="tl" rotWithShape="0">
                      <a:schemeClr val="bg1">
                        <a:lumMod val="50000"/>
                      </a:schemeClr>
                    </a:outerShdw>
                  </a:effectLst>
                </a:rPr>
                <a:t>47</a:t>
              </a:r>
            </a:p>
          </p:txBody>
        </p:sp>
      </p:grpSp>
      <p:grpSp>
        <p:nvGrpSpPr>
          <p:cNvPr id="46" name="Group 45">
            <a:extLst>
              <a:ext uri="{FF2B5EF4-FFF2-40B4-BE49-F238E27FC236}">
                <a16:creationId xmlns:a16="http://schemas.microsoft.com/office/drawing/2014/main" id="{B4D727DE-99BB-6099-B100-BDCCB281D176}"/>
              </a:ext>
            </a:extLst>
          </p:cNvPr>
          <p:cNvGrpSpPr/>
          <p:nvPr/>
        </p:nvGrpSpPr>
        <p:grpSpPr>
          <a:xfrm>
            <a:off x="613383" y="1063588"/>
            <a:ext cx="4511446" cy="2992728"/>
            <a:chOff x="613383" y="1063588"/>
            <a:chExt cx="4511446" cy="2992728"/>
          </a:xfrm>
        </p:grpSpPr>
        <p:pic>
          <p:nvPicPr>
            <p:cNvPr id="17" name="Picture 16">
              <a:extLst>
                <a:ext uri="{FF2B5EF4-FFF2-40B4-BE49-F238E27FC236}">
                  <a16:creationId xmlns:a16="http://schemas.microsoft.com/office/drawing/2014/main" id="{2C542DAA-83BB-0795-3896-8AC20920CD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383" y="1063588"/>
              <a:ext cx="4511446" cy="2992728"/>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D412A507-6A10-8666-3095-7E5B0726A4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147" y="3562220"/>
              <a:ext cx="1307912" cy="453633"/>
            </a:xfrm>
            <a:prstGeom prst="rect">
              <a:avLst/>
            </a:prstGeom>
          </p:spPr>
        </p:pic>
      </p:grpSp>
      <p:sp>
        <p:nvSpPr>
          <p:cNvPr id="20" name="TextBox 19">
            <a:extLst>
              <a:ext uri="{FF2B5EF4-FFF2-40B4-BE49-F238E27FC236}">
                <a16:creationId xmlns:a16="http://schemas.microsoft.com/office/drawing/2014/main" id="{F3B434DD-808D-E5F8-7F22-C95D80DFDB1F}"/>
              </a:ext>
            </a:extLst>
          </p:cNvPr>
          <p:cNvSpPr txBox="1"/>
          <p:nvPr/>
        </p:nvSpPr>
        <p:spPr>
          <a:xfrm>
            <a:off x="6372973" y="5720942"/>
            <a:ext cx="2647921" cy="369332"/>
          </a:xfrm>
          <a:prstGeom prst="rect">
            <a:avLst/>
          </a:prstGeom>
          <a:noFill/>
        </p:spPr>
        <p:txBody>
          <a:bodyPr wrap="square">
            <a:spAutoFit/>
          </a:bodyPr>
          <a:lstStyle/>
          <a:p>
            <a:pPr lvl="0" algn="ctr"/>
            <a:r>
              <a:rPr lang="en-US"/>
              <a:t>Locations across the U.S.</a:t>
            </a:r>
            <a:endParaRPr lang="en-IN"/>
          </a:p>
        </p:txBody>
      </p:sp>
      <p:grpSp>
        <p:nvGrpSpPr>
          <p:cNvPr id="31" name="Group 30">
            <a:extLst>
              <a:ext uri="{FF2B5EF4-FFF2-40B4-BE49-F238E27FC236}">
                <a16:creationId xmlns:a16="http://schemas.microsoft.com/office/drawing/2014/main" id="{20FF1E0A-4139-7468-F166-064D1C3325F3}"/>
              </a:ext>
            </a:extLst>
          </p:cNvPr>
          <p:cNvGrpSpPr/>
          <p:nvPr/>
        </p:nvGrpSpPr>
        <p:grpSpPr>
          <a:xfrm>
            <a:off x="9815621" y="1036204"/>
            <a:ext cx="1852875" cy="1852875"/>
            <a:chOff x="9815621" y="1036204"/>
            <a:chExt cx="1852875" cy="1852875"/>
          </a:xfrm>
        </p:grpSpPr>
        <p:sp>
          <p:nvSpPr>
            <p:cNvPr id="24" name="Rectangle: Diagonal Corners Rounded 23">
              <a:extLst>
                <a:ext uri="{FF2B5EF4-FFF2-40B4-BE49-F238E27FC236}">
                  <a16:creationId xmlns:a16="http://schemas.microsoft.com/office/drawing/2014/main" id="{89EC9E1D-B6B6-8B32-2BA1-532C449C71F4}"/>
                </a:ext>
              </a:extLst>
            </p:cNvPr>
            <p:cNvSpPr/>
            <p:nvPr/>
          </p:nvSpPr>
          <p:spPr>
            <a:xfrm>
              <a:off x="9815621" y="1036204"/>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25" name="Graphic 24" descr="Users with solid fill">
              <a:extLst>
                <a:ext uri="{FF2B5EF4-FFF2-40B4-BE49-F238E27FC236}">
                  <a16:creationId xmlns:a16="http://schemas.microsoft.com/office/drawing/2014/main" id="{FC0153A9-72F5-53E5-DF76-ED61C59EB5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3499" y="1619777"/>
              <a:ext cx="1067320" cy="1067320"/>
            </a:xfrm>
            <a:prstGeom prst="rect">
              <a:avLst/>
            </a:prstGeom>
          </p:spPr>
        </p:pic>
        <p:pic>
          <p:nvPicPr>
            <p:cNvPr id="28" name="Graphic 27" descr="Rating 3 Star with solid fill">
              <a:extLst>
                <a:ext uri="{FF2B5EF4-FFF2-40B4-BE49-F238E27FC236}">
                  <a16:creationId xmlns:a16="http://schemas.microsoft.com/office/drawing/2014/main" id="{E7958FFF-5B7C-F62A-A2CA-E10ECFB754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9959" y="1137058"/>
              <a:ext cx="914400" cy="914400"/>
            </a:xfrm>
            <a:prstGeom prst="rect">
              <a:avLst/>
            </a:prstGeom>
          </p:spPr>
        </p:pic>
      </p:grpSp>
      <p:sp>
        <p:nvSpPr>
          <p:cNvPr id="33" name="TextBox 32">
            <a:extLst>
              <a:ext uri="{FF2B5EF4-FFF2-40B4-BE49-F238E27FC236}">
                <a16:creationId xmlns:a16="http://schemas.microsoft.com/office/drawing/2014/main" id="{691BF84E-A493-6078-2DF9-5345762FA9E6}"/>
              </a:ext>
            </a:extLst>
          </p:cNvPr>
          <p:cNvSpPr txBox="1"/>
          <p:nvPr/>
        </p:nvSpPr>
        <p:spPr>
          <a:xfrm>
            <a:off x="9401160" y="2947504"/>
            <a:ext cx="2560165" cy="369332"/>
          </a:xfrm>
          <a:prstGeom prst="rect">
            <a:avLst/>
          </a:prstGeom>
          <a:noFill/>
        </p:spPr>
        <p:txBody>
          <a:bodyPr wrap="square">
            <a:spAutoFit/>
          </a:bodyPr>
          <a:lstStyle/>
          <a:p>
            <a:pPr lvl="0" algn="ctr"/>
            <a:r>
              <a:rPr lang="en-US"/>
              <a:t>Membership Program</a:t>
            </a:r>
            <a:endParaRPr lang="en-IN"/>
          </a:p>
        </p:txBody>
      </p:sp>
      <p:pic>
        <p:nvPicPr>
          <p:cNvPr id="36" name="Picture 35" descr="A group of icons with text&#10;&#10;Description automatically generated">
            <a:extLst>
              <a:ext uri="{FF2B5EF4-FFF2-40B4-BE49-F238E27FC236}">
                <a16:creationId xmlns:a16="http://schemas.microsoft.com/office/drawing/2014/main" id="{909A6ED5-C4FD-C145-5D79-99D31D92F6D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3383" y="4519583"/>
            <a:ext cx="4543050" cy="1258390"/>
          </a:xfrm>
          <a:prstGeom prst="rect">
            <a:avLst/>
          </a:prstGeom>
        </p:spPr>
      </p:pic>
      <p:sp>
        <p:nvSpPr>
          <p:cNvPr id="42" name="Rectangle: Diagonal Corners Rounded 41">
            <a:extLst>
              <a:ext uri="{FF2B5EF4-FFF2-40B4-BE49-F238E27FC236}">
                <a16:creationId xmlns:a16="http://schemas.microsoft.com/office/drawing/2014/main" id="{3A171777-698D-992B-305A-2F09554C46AB}"/>
              </a:ext>
            </a:extLst>
          </p:cNvPr>
          <p:cNvSpPr/>
          <p:nvPr/>
        </p:nvSpPr>
        <p:spPr>
          <a:xfrm>
            <a:off x="9725742" y="3805137"/>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44" name="Graphic 43" descr="Smart Phone with solid fill">
            <a:extLst>
              <a:ext uri="{FF2B5EF4-FFF2-40B4-BE49-F238E27FC236}">
                <a16:creationId xmlns:a16="http://schemas.microsoft.com/office/drawing/2014/main" id="{0DAE9CBE-3938-3EF4-6652-FCEF7A485D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08514" y="4165750"/>
            <a:ext cx="1086777" cy="1086777"/>
          </a:xfrm>
          <a:prstGeom prst="rect">
            <a:avLst/>
          </a:prstGeom>
        </p:spPr>
      </p:pic>
      <p:sp>
        <p:nvSpPr>
          <p:cNvPr id="45" name="TextBox 44">
            <a:extLst>
              <a:ext uri="{FF2B5EF4-FFF2-40B4-BE49-F238E27FC236}">
                <a16:creationId xmlns:a16="http://schemas.microsoft.com/office/drawing/2014/main" id="{987E1028-562E-08FD-BD3E-7B6E27ADAD18}"/>
              </a:ext>
            </a:extLst>
          </p:cNvPr>
          <p:cNvSpPr txBox="1"/>
          <p:nvPr/>
        </p:nvSpPr>
        <p:spPr>
          <a:xfrm>
            <a:off x="9327941" y="5732269"/>
            <a:ext cx="2647921" cy="369332"/>
          </a:xfrm>
          <a:prstGeom prst="rect">
            <a:avLst/>
          </a:prstGeom>
          <a:noFill/>
        </p:spPr>
        <p:txBody>
          <a:bodyPr wrap="square">
            <a:spAutoFit/>
          </a:bodyPr>
          <a:lstStyle/>
          <a:p>
            <a:pPr lvl="0" algn="ctr"/>
            <a:r>
              <a:rPr lang="en-US"/>
              <a:t>Mobile Application</a:t>
            </a:r>
            <a:endParaRPr lang="en-IN"/>
          </a:p>
        </p:txBody>
      </p:sp>
      <p:grpSp>
        <p:nvGrpSpPr>
          <p:cNvPr id="47" name="Group 46">
            <a:extLst>
              <a:ext uri="{FF2B5EF4-FFF2-40B4-BE49-F238E27FC236}">
                <a16:creationId xmlns:a16="http://schemas.microsoft.com/office/drawing/2014/main" id="{86B66F33-487A-D7B5-D127-0A0CBEA04422}"/>
              </a:ext>
            </a:extLst>
          </p:cNvPr>
          <p:cNvGrpSpPr/>
          <p:nvPr/>
        </p:nvGrpSpPr>
        <p:grpSpPr>
          <a:xfrm>
            <a:off x="2094822" y="7067102"/>
            <a:ext cx="8002356" cy="4552709"/>
            <a:chOff x="2195192" y="1585596"/>
            <a:chExt cx="7801617" cy="4388409"/>
          </a:xfrm>
        </p:grpSpPr>
        <p:pic>
          <p:nvPicPr>
            <p:cNvPr id="48" name="Picture 47" descr="Two people riding bicycles in a park&#10;&#10;Description automatically generated">
              <a:extLst>
                <a:ext uri="{FF2B5EF4-FFF2-40B4-BE49-F238E27FC236}">
                  <a16:creationId xmlns:a16="http://schemas.microsoft.com/office/drawing/2014/main" id="{A6CFAB18-AD90-5700-1463-BA3E027C10A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95192" y="1585596"/>
              <a:ext cx="7801616" cy="4388409"/>
            </a:xfrm>
            <a:prstGeom prst="rect">
              <a:avLst/>
            </a:prstGeom>
          </p:spPr>
        </p:pic>
        <p:pic>
          <p:nvPicPr>
            <p:cNvPr id="49" name="Picture 48">
              <a:extLst>
                <a:ext uri="{FF2B5EF4-FFF2-40B4-BE49-F238E27FC236}">
                  <a16:creationId xmlns:a16="http://schemas.microsoft.com/office/drawing/2014/main" id="{9ECE950F-B870-3CDE-49ED-1D1E0C33949A}"/>
                </a:ext>
              </a:extLst>
            </p:cNvPr>
            <p:cNvPicPr>
              <a:picLocks noChangeAspect="1"/>
            </p:cNvPicPr>
            <p:nvPr/>
          </p:nvPicPr>
          <p:blipFill>
            <a:blip r:embed="rId17">
              <a:alphaModFix amt="85000"/>
            </a:blip>
            <a:stretch>
              <a:fillRect/>
            </a:stretch>
          </p:blipFill>
          <p:spPr>
            <a:xfrm>
              <a:off x="2195192" y="1585596"/>
              <a:ext cx="7801617" cy="574495"/>
            </a:xfrm>
            <a:prstGeom prst="rect">
              <a:avLst/>
            </a:prstGeom>
          </p:spPr>
        </p:pic>
      </p:grpSp>
    </p:spTree>
    <p:extLst>
      <p:ext uri="{BB962C8B-B14F-4D97-AF65-F5344CB8AC3E}">
        <p14:creationId xmlns:p14="http://schemas.microsoft.com/office/powerpoint/2010/main" val="333134739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black and white sign with white text&#10;&#10;Description automatically generated">
            <a:extLst>
              <a:ext uri="{FF2B5EF4-FFF2-40B4-BE49-F238E27FC236}">
                <a16:creationId xmlns:a16="http://schemas.microsoft.com/office/drawing/2014/main" id="{DB588E18-6B5A-4A16-5F83-E70909E63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sp>
        <p:nvSpPr>
          <p:cNvPr id="32" name="TextBox 31">
            <a:extLst>
              <a:ext uri="{FF2B5EF4-FFF2-40B4-BE49-F238E27FC236}">
                <a16:creationId xmlns:a16="http://schemas.microsoft.com/office/drawing/2014/main" id="{0474A9F7-7D71-6EE8-DE12-FFFCD546C5A1}"/>
              </a:ext>
            </a:extLst>
          </p:cNvPr>
          <p:cNvSpPr txBox="1"/>
          <p:nvPr/>
        </p:nvSpPr>
        <p:spPr>
          <a:xfrm>
            <a:off x="0" y="138656"/>
            <a:ext cx="12192000" cy="707886"/>
          </a:xfrm>
          <a:prstGeom prst="rect">
            <a:avLst/>
          </a:prstGeom>
          <a:noFill/>
        </p:spPr>
        <p:txBody>
          <a:bodyPr wrap="square">
            <a:spAutoFit/>
          </a:bodyPr>
          <a:lstStyle/>
          <a:p>
            <a:pPr algn="ctr"/>
            <a:r>
              <a:rPr lang="en-US" sz="2400">
                <a:solidFill>
                  <a:schemeClr val="tx1">
                    <a:lumMod val="50000"/>
                  </a:schemeClr>
                </a:solidFill>
                <a:cs typeface="Calibri"/>
              </a:rPr>
              <a:t>Objective: Estimate the bicycles waiting period at the </a:t>
            </a:r>
            <a:r>
              <a:rPr lang="en-US" sz="4000">
                <a:cs typeface="Calibri"/>
              </a:rPr>
              <a:t>Boulder</a:t>
            </a:r>
            <a:r>
              <a:rPr lang="en-US" sz="2400">
                <a:solidFill>
                  <a:schemeClr val="tx1">
                    <a:lumMod val="50000"/>
                  </a:schemeClr>
                </a:solidFill>
                <a:cs typeface="Calibri"/>
              </a:rPr>
              <a:t> BCycle stations.</a:t>
            </a:r>
            <a:r>
              <a:rPr lang="en-US" sz="2400">
                <a:cs typeface="Calibri"/>
              </a:rPr>
              <a:t> </a:t>
            </a:r>
            <a:endParaRPr lang="en-IN" sz="2400"/>
          </a:p>
        </p:txBody>
      </p:sp>
      <p:pic>
        <p:nvPicPr>
          <p:cNvPr id="38" name="Picture 37" descr="A white text on a black background&#10;&#10;Description automatically generated">
            <a:extLst>
              <a:ext uri="{FF2B5EF4-FFF2-40B4-BE49-F238E27FC236}">
                <a16:creationId xmlns:a16="http://schemas.microsoft.com/office/drawing/2014/main" id="{F2BF6F85-890F-3B7B-9D0F-6A2415AA5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grpSp>
        <p:nvGrpSpPr>
          <p:cNvPr id="6" name="Group 5">
            <a:extLst>
              <a:ext uri="{FF2B5EF4-FFF2-40B4-BE49-F238E27FC236}">
                <a16:creationId xmlns:a16="http://schemas.microsoft.com/office/drawing/2014/main" id="{575C2751-DA68-D0EC-6103-9147B03708FB}"/>
              </a:ext>
            </a:extLst>
          </p:cNvPr>
          <p:cNvGrpSpPr/>
          <p:nvPr/>
        </p:nvGrpSpPr>
        <p:grpSpPr>
          <a:xfrm>
            <a:off x="2094822" y="1292088"/>
            <a:ext cx="8002356" cy="4552709"/>
            <a:chOff x="2195192" y="1585596"/>
            <a:chExt cx="7801617" cy="4388409"/>
          </a:xfrm>
        </p:grpSpPr>
        <p:pic>
          <p:nvPicPr>
            <p:cNvPr id="3" name="Picture 2" descr="Two people riding bicycles in a park&#10;&#10;Description automatically generated">
              <a:extLst>
                <a:ext uri="{FF2B5EF4-FFF2-40B4-BE49-F238E27FC236}">
                  <a16:creationId xmlns:a16="http://schemas.microsoft.com/office/drawing/2014/main" id="{54C7E7F6-3858-BA18-8A25-1D3D8EB64D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192" y="1585596"/>
              <a:ext cx="7801616" cy="4388409"/>
            </a:xfrm>
            <a:prstGeom prst="rect">
              <a:avLst/>
            </a:prstGeom>
          </p:spPr>
        </p:pic>
        <p:pic>
          <p:nvPicPr>
            <p:cNvPr id="5" name="Picture 4">
              <a:extLst>
                <a:ext uri="{FF2B5EF4-FFF2-40B4-BE49-F238E27FC236}">
                  <a16:creationId xmlns:a16="http://schemas.microsoft.com/office/drawing/2014/main" id="{D520EB43-5293-974C-4E86-600A967C74F6}"/>
                </a:ext>
              </a:extLst>
            </p:cNvPr>
            <p:cNvPicPr>
              <a:picLocks noChangeAspect="1"/>
            </p:cNvPicPr>
            <p:nvPr/>
          </p:nvPicPr>
          <p:blipFill>
            <a:blip r:embed="rId6">
              <a:alphaModFix amt="85000"/>
            </a:blip>
            <a:stretch>
              <a:fillRect/>
            </a:stretch>
          </p:blipFill>
          <p:spPr>
            <a:xfrm>
              <a:off x="2195192" y="1585596"/>
              <a:ext cx="7801617" cy="574495"/>
            </a:xfrm>
            <a:prstGeom prst="rect">
              <a:avLst/>
            </a:prstGeom>
          </p:spPr>
        </p:pic>
      </p:grpSp>
      <p:grpSp>
        <p:nvGrpSpPr>
          <p:cNvPr id="10" name="Group 9">
            <a:extLst>
              <a:ext uri="{FF2B5EF4-FFF2-40B4-BE49-F238E27FC236}">
                <a16:creationId xmlns:a16="http://schemas.microsoft.com/office/drawing/2014/main" id="{EE3A3548-3A87-1535-D2C7-3C901B33BC2A}"/>
              </a:ext>
            </a:extLst>
          </p:cNvPr>
          <p:cNvGrpSpPr/>
          <p:nvPr/>
        </p:nvGrpSpPr>
        <p:grpSpPr>
          <a:xfrm>
            <a:off x="-4634478" y="1130412"/>
            <a:ext cx="4511446" cy="2992728"/>
            <a:chOff x="613383" y="1063588"/>
            <a:chExt cx="4511446" cy="2992728"/>
          </a:xfrm>
        </p:grpSpPr>
        <p:pic>
          <p:nvPicPr>
            <p:cNvPr id="12" name="Picture 11">
              <a:extLst>
                <a:ext uri="{FF2B5EF4-FFF2-40B4-BE49-F238E27FC236}">
                  <a16:creationId xmlns:a16="http://schemas.microsoft.com/office/drawing/2014/main" id="{360200A3-B269-CB1D-DD6C-8163D23CA2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383" y="1063588"/>
              <a:ext cx="4511446" cy="2992728"/>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F6876151-4C3E-1536-DEFA-FA1AEC87B5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147" y="3562220"/>
              <a:ext cx="1307912" cy="453633"/>
            </a:xfrm>
            <a:prstGeom prst="rect">
              <a:avLst/>
            </a:prstGeom>
          </p:spPr>
        </p:pic>
      </p:grpSp>
      <p:pic>
        <p:nvPicPr>
          <p:cNvPr id="14" name="Picture 13" descr="A group of icons with text&#10;&#10;Description automatically generated">
            <a:extLst>
              <a:ext uri="{FF2B5EF4-FFF2-40B4-BE49-F238E27FC236}">
                <a16:creationId xmlns:a16="http://schemas.microsoft.com/office/drawing/2014/main" id="{578563A3-A794-58B8-0297-572416EC62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4478" y="4586407"/>
            <a:ext cx="4543050" cy="1258390"/>
          </a:xfrm>
          <a:prstGeom prst="rect">
            <a:avLst/>
          </a:prstGeom>
        </p:spPr>
      </p:pic>
      <p:grpSp>
        <p:nvGrpSpPr>
          <p:cNvPr id="19" name="Group 18">
            <a:extLst>
              <a:ext uri="{FF2B5EF4-FFF2-40B4-BE49-F238E27FC236}">
                <a16:creationId xmlns:a16="http://schemas.microsoft.com/office/drawing/2014/main" id="{D9EAC503-DE17-A7FF-B03B-5161FF9963E5}"/>
              </a:ext>
            </a:extLst>
          </p:cNvPr>
          <p:cNvGrpSpPr/>
          <p:nvPr/>
        </p:nvGrpSpPr>
        <p:grpSpPr>
          <a:xfrm>
            <a:off x="12622317" y="1130412"/>
            <a:ext cx="1852875" cy="1852875"/>
            <a:chOff x="5169562" y="2502562"/>
            <a:chExt cx="1852875" cy="1852875"/>
          </a:xfrm>
        </p:grpSpPr>
        <p:sp>
          <p:nvSpPr>
            <p:cNvPr id="21" name="Rectangle: Diagonal Corners Rounded 20">
              <a:extLst>
                <a:ext uri="{FF2B5EF4-FFF2-40B4-BE49-F238E27FC236}">
                  <a16:creationId xmlns:a16="http://schemas.microsoft.com/office/drawing/2014/main" id="{8FC390EA-8DB9-4C38-D125-EB17D4975A90}"/>
                </a:ext>
              </a:extLst>
            </p:cNvPr>
            <p:cNvSpPr/>
            <p:nvPr/>
          </p:nvSpPr>
          <p:spPr>
            <a:xfrm>
              <a:off x="5169562" y="2502562"/>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22" name="Rectangle 21" descr="Bike">
              <a:extLst>
                <a:ext uri="{FF2B5EF4-FFF2-40B4-BE49-F238E27FC236}">
                  <a16:creationId xmlns:a16="http://schemas.microsoft.com/office/drawing/2014/main" id="{F6E1C197-F45F-D1A2-DC53-00A43CEDACC3}"/>
                </a:ext>
              </a:extLst>
            </p:cNvPr>
            <p:cNvSpPr/>
            <p:nvPr/>
          </p:nvSpPr>
          <p:spPr>
            <a:xfrm>
              <a:off x="5564437" y="2897437"/>
              <a:ext cx="1063125" cy="106312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IN"/>
            </a:p>
          </p:txBody>
        </p:sp>
      </p:grpSp>
      <p:sp>
        <p:nvSpPr>
          <p:cNvPr id="23" name="TextBox 22">
            <a:extLst>
              <a:ext uri="{FF2B5EF4-FFF2-40B4-BE49-F238E27FC236}">
                <a16:creationId xmlns:a16="http://schemas.microsoft.com/office/drawing/2014/main" id="{3CA5F3B3-3004-DD7A-31B3-AE19909AA7C7}"/>
              </a:ext>
            </a:extLst>
          </p:cNvPr>
          <p:cNvSpPr txBox="1"/>
          <p:nvPr/>
        </p:nvSpPr>
        <p:spPr>
          <a:xfrm>
            <a:off x="12268671" y="2996058"/>
            <a:ext cx="2560165" cy="646331"/>
          </a:xfrm>
          <a:prstGeom prst="rect">
            <a:avLst/>
          </a:prstGeom>
          <a:noFill/>
        </p:spPr>
        <p:txBody>
          <a:bodyPr wrap="square">
            <a:spAutoFit/>
          </a:bodyPr>
          <a:lstStyle/>
          <a:p>
            <a:pPr lvl="0" algn="ctr"/>
            <a:r>
              <a:rPr lang="en-US"/>
              <a:t>Public bicycle sharing company </a:t>
            </a:r>
            <a:endParaRPr lang="en-IN"/>
          </a:p>
        </p:txBody>
      </p:sp>
      <p:grpSp>
        <p:nvGrpSpPr>
          <p:cNvPr id="26" name="Group 25">
            <a:extLst>
              <a:ext uri="{FF2B5EF4-FFF2-40B4-BE49-F238E27FC236}">
                <a16:creationId xmlns:a16="http://schemas.microsoft.com/office/drawing/2014/main" id="{C13F9744-3891-1AA6-BEDF-562BFF1A7E2D}"/>
              </a:ext>
            </a:extLst>
          </p:cNvPr>
          <p:cNvGrpSpPr/>
          <p:nvPr/>
        </p:nvGrpSpPr>
        <p:grpSpPr>
          <a:xfrm>
            <a:off x="12622317" y="3798491"/>
            <a:ext cx="1852875" cy="1852875"/>
            <a:chOff x="6803290" y="3552213"/>
            <a:chExt cx="1852875" cy="1852875"/>
          </a:xfrm>
        </p:grpSpPr>
        <p:sp>
          <p:nvSpPr>
            <p:cNvPr id="27" name="Rectangle: Diagonal Corners Rounded 26">
              <a:extLst>
                <a:ext uri="{FF2B5EF4-FFF2-40B4-BE49-F238E27FC236}">
                  <a16:creationId xmlns:a16="http://schemas.microsoft.com/office/drawing/2014/main" id="{4F6200AE-8724-F4B5-D1CE-A094F55ADE26}"/>
                </a:ext>
              </a:extLst>
            </p:cNvPr>
            <p:cNvSpPr/>
            <p:nvPr/>
          </p:nvSpPr>
          <p:spPr>
            <a:xfrm>
              <a:off x="6803290" y="3552213"/>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34" name="Rectangle 33">
              <a:extLst>
                <a:ext uri="{FF2B5EF4-FFF2-40B4-BE49-F238E27FC236}">
                  <a16:creationId xmlns:a16="http://schemas.microsoft.com/office/drawing/2014/main" id="{0D5A16E5-5B47-5EDB-C067-D90C4255A070}"/>
                </a:ext>
              </a:extLst>
            </p:cNvPr>
            <p:cNvSpPr/>
            <p:nvPr/>
          </p:nvSpPr>
          <p:spPr>
            <a:xfrm>
              <a:off x="7113123" y="3902217"/>
              <a:ext cx="1148167" cy="1107996"/>
            </a:xfrm>
            <a:prstGeom prst="rect">
              <a:avLst/>
            </a:prstGeom>
            <a:noFill/>
          </p:spPr>
          <p:txBody>
            <a:bodyPr wrap="square" lIns="91440" tIns="45720" rIns="91440" bIns="45720">
              <a:spAutoFit/>
            </a:bodyPr>
            <a:lstStyle/>
            <a:p>
              <a:pPr algn="ctr"/>
              <a:r>
                <a:rPr lang="en-US" sz="6600" b="1" cap="none" spc="0">
                  <a:ln w="9525">
                    <a:solidFill>
                      <a:schemeClr val="bg1"/>
                    </a:solidFill>
                    <a:prstDash val="solid"/>
                  </a:ln>
                  <a:effectLst>
                    <a:outerShdw blurRad="12700" dist="38100" dir="2700000" algn="tl" rotWithShape="0">
                      <a:schemeClr val="bg1">
                        <a:lumMod val="50000"/>
                      </a:schemeClr>
                    </a:outerShdw>
                  </a:effectLst>
                </a:rPr>
                <a:t>47</a:t>
              </a:r>
            </a:p>
          </p:txBody>
        </p:sp>
      </p:grpSp>
      <p:sp>
        <p:nvSpPr>
          <p:cNvPr id="35" name="TextBox 34">
            <a:extLst>
              <a:ext uri="{FF2B5EF4-FFF2-40B4-BE49-F238E27FC236}">
                <a16:creationId xmlns:a16="http://schemas.microsoft.com/office/drawing/2014/main" id="{F3C0DF5E-5FE0-A4B4-2D44-93FB818D1061}"/>
              </a:ext>
            </a:extLst>
          </p:cNvPr>
          <p:cNvSpPr txBox="1"/>
          <p:nvPr/>
        </p:nvSpPr>
        <p:spPr>
          <a:xfrm>
            <a:off x="12192000" y="5714296"/>
            <a:ext cx="2647921" cy="369332"/>
          </a:xfrm>
          <a:prstGeom prst="rect">
            <a:avLst/>
          </a:prstGeom>
          <a:noFill/>
        </p:spPr>
        <p:txBody>
          <a:bodyPr wrap="square">
            <a:spAutoFit/>
          </a:bodyPr>
          <a:lstStyle/>
          <a:p>
            <a:pPr lvl="0" algn="ctr"/>
            <a:r>
              <a:rPr lang="en-US"/>
              <a:t>Locations across the U.S.</a:t>
            </a:r>
            <a:endParaRPr lang="en-IN"/>
          </a:p>
        </p:txBody>
      </p:sp>
      <p:grpSp>
        <p:nvGrpSpPr>
          <p:cNvPr id="37" name="Group 36">
            <a:extLst>
              <a:ext uri="{FF2B5EF4-FFF2-40B4-BE49-F238E27FC236}">
                <a16:creationId xmlns:a16="http://schemas.microsoft.com/office/drawing/2014/main" id="{0943FDBF-1C7C-B62C-2C69-E2B56A1E5364}"/>
              </a:ext>
            </a:extLst>
          </p:cNvPr>
          <p:cNvGrpSpPr/>
          <p:nvPr/>
        </p:nvGrpSpPr>
        <p:grpSpPr>
          <a:xfrm>
            <a:off x="15634648" y="1029558"/>
            <a:ext cx="1852875" cy="1852875"/>
            <a:chOff x="9815621" y="1036204"/>
            <a:chExt cx="1852875" cy="1852875"/>
          </a:xfrm>
        </p:grpSpPr>
        <p:sp>
          <p:nvSpPr>
            <p:cNvPr id="39" name="Rectangle: Diagonal Corners Rounded 38">
              <a:extLst>
                <a:ext uri="{FF2B5EF4-FFF2-40B4-BE49-F238E27FC236}">
                  <a16:creationId xmlns:a16="http://schemas.microsoft.com/office/drawing/2014/main" id="{52B9527B-DC5F-96BC-D779-2E6FBE34E227}"/>
                </a:ext>
              </a:extLst>
            </p:cNvPr>
            <p:cNvSpPr/>
            <p:nvPr/>
          </p:nvSpPr>
          <p:spPr>
            <a:xfrm>
              <a:off x="9815621" y="1036204"/>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40" name="Graphic 39" descr="Users with solid fill">
              <a:extLst>
                <a:ext uri="{FF2B5EF4-FFF2-40B4-BE49-F238E27FC236}">
                  <a16:creationId xmlns:a16="http://schemas.microsoft.com/office/drawing/2014/main" id="{8E101EB3-3A09-CBA3-0045-D671C8EC77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43499" y="1619777"/>
              <a:ext cx="1067320" cy="1067320"/>
            </a:xfrm>
            <a:prstGeom prst="rect">
              <a:avLst/>
            </a:prstGeom>
          </p:spPr>
        </p:pic>
        <p:pic>
          <p:nvPicPr>
            <p:cNvPr id="41" name="Graphic 40" descr="Rating 3 Star with solid fill">
              <a:extLst>
                <a:ext uri="{FF2B5EF4-FFF2-40B4-BE49-F238E27FC236}">
                  <a16:creationId xmlns:a16="http://schemas.microsoft.com/office/drawing/2014/main" id="{E433FDCB-7FB8-FBC2-4065-A80D920F99A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19959" y="1137058"/>
              <a:ext cx="914400" cy="914400"/>
            </a:xfrm>
            <a:prstGeom prst="rect">
              <a:avLst/>
            </a:prstGeom>
          </p:spPr>
        </p:pic>
      </p:grpSp>
      <p:sp>
        <p:nvSpPr>
          <p:cNvPr id="43" name="TextBox 42">
            <a:extLst>
              <a:ext uri="{FF2B5EF4-FFF2-40B4-BE49-F238E27FC236}">
                <a16:creationId xmlns:a16="http://schemas.microsoft.com/office/drawing/2014/main" id="{754EBE09-2FA0-BA4E-B506-2E3B809199A1}"/>
              </a:ext>
            </a:extLst>
          </p:cNvPr>
          <p:cNvSpPr txBox="1"/>
          <p:nvPr/>
        </p:nvSpPr>
        <p:spPr>
          <a:xfrm>
            <a:off x="15220187" y="2940858"/>
            <a:ext cx="2560165" cy="369332"/>
          </a:xfrm>
          <a:prstGeom prst="rect">
            <a:avLst/>
          </a:prstGeom>
          <a:noFill/>
        </p:spPr>
        <p:txBody>
          <a:bodyPr wrap="square">
            <a:spAutoFit/>
          </a:bodyPr>
          <a:lstStyle/>
          <a:p>
            <a:pPr lvl="0" algn="ctr"/>
            <a:r>
              <a:rPr lang="en-US"/>
              <a:t>Membership Program</a:t>
            </a:r>
            <a:endParaRPr lang="en-IN"/>
          </a:p>
        </p:txBody>
      </p:sp>
      <p:sp>
        <p:nvSpPr>
          <p:cNvPr id="47" name="Rectangle: Diagonal Corners Rounded 46">
            <a:extLst>
              <a:ext uri="{FF2B5EF4-FFF2-40B4-BE49-F238E27FC236}">
                <a16:creationId xmlns:a16="http://schemas.microsoft.com/office/drawing/2014/main" id="{C2E7B716-7029-9B18-307C-D13C2DF772E8}"/>
              </a:ext>
            </a:extLst>
          </p:cNvPr>
          <p:cNvSpPr/>
          <p:nvPr/>
        </p:nvSpPr>
        <p:spPr>
          <a:xfrm>
            <a:off x="15544769" y="3798491"/>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48" name="Graphic 47" descr="Smart Phone with solid fill">
            <a:extLst>
              <a:ext uri="{FF2B5EF4-FFF2-40B4-BE49-F238E27FC236}">
                <a16:creationId xmlns:a16="http://schemas.microsoft.com/office/drawing/2014/main" id="{EAAB77BD-CD57-738D-564F-9180FD6BFA2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5927541" y="4159104"/>
            <a:ext cx="1086777" cy="1086777"/>
          </a:xfrm>
          <a:prstGeom prst="rect">
            <a:avLst/>
          </a:prstGeom>
        </p:spPr>
      </p:pic>
      <p:sp>
        <p:nvSpPr>
          <p:cNvPr id="49" name="TextBox 48">
            <a:extLst>
              <a:ext uri="{FF2B5EF4-FFF2-40B4-BE49-F238E27FC236}">
                <a16:creationId xmlns:a16="http://schemas.microsoft.com/office/drawing/2014/main" id="{5A3984AA-59D1-4563-A93B-E016703689CA}"/>
              </a:ext>
            </a:extLst>
          </p:cNvPr>
          <p:cNvSpPr txBox="1"/>
          <p:nvPr/>
        </p:nvSpPr>
        <p:spPr>
          <a:xfrm>
            <a:off x="15146968" y="5725623"/>
            <a:ext cx="2647921" cy="369332"/>
          </a:xfrm>
          <a:prstGeom prst="rect">
            <a:avLst/>
          </a:prstGeom>
          <a:noFill/>
        </p:spPr>
        <p:txBody>
          <a:bodyPr wrap="square">
            <a:spAutoFit/>
          </a:bodyPr>
          <a:lstStyle/>
          <a:p>
            <a:pPr lvl="0" algn="ctr"/>
            <a:r>
              <a:rPr lang="en-US"/>
              <a:t>Mobile Application</a:t>
            </a:r>
            <a:endParaRPr lang="en-IN"/>
          </a:p>
        </p:txBody>
      </p:sp>
      <p:graphicFrame>
        <p:nvGraphicFramePr>
          <p:cNvPr id="52" name="Table 51">
            <a:extLst>
              <a:ext uri="{FF2B5EF4-FFF2-40B4-BE49-F238E27FC236}">
                <a16:creationId xmlns:a16="http://schemas.microsoft.com/office/drawing/2014/main" id="{EE400957-0389-11A6-63C3-AD8C0578CC67}"/>
              </a:ext>
            </a:extLst>
          </p:cNvPr>
          <p:cNvGraphicFramePr>
            <a:graphicFrameLocks noGrp="1"/>
          </p:cNvGraphicFramePr>
          <p:nvPr>
            <p:extLst>
              <p:ext uri="{D42A27DB-BD31-4B8C-83A1-F6EECF244321}">
                <p14:modId xmlns:p14="http://schemas.microsoft.com/office/powerpoint/2010/main" val="3473028701"/>
              </p:ext>
            </p:extLst>
          </p:nvPr>
        </p:nvGraphicFramePr>
        <p:xfrm>
          <a:off x="12427516" y="1869196"/>
          <a:ext cx="5479144" cy="3447385"/>
        </p:xfrm>
        <a:graphic>
          <a:graphicData uri="http://schemas.openxmlformats.org/drawingml/2006/table">
            <a:tbl>
              <a:tblPr firstRow="1" bandRow="1">
                <a:tableStyleId>{D7AC3CCA-C797-4891-BE02-D94E43425B78}</a:tableStyleId>
              </a:tblPr>
              <a:tblGrid>
                <a:gridCol w="2739572">
                  <a:extLst>
                    <a:ext uri="{9D8B030D-6E8A-4147-A177-3AD203B41FA5}">
                      <a16:colId xmlns:a16="http://schemas.microsoft.com/office/drawing/2014/main" val="2197171704"/>
                    </a:ext>
                  </a:extLst>
                </a:gridCol>
                <a:gridCol w="2739572">
                  <a:extLst>
                    <a:ext uri="{9D8B030D-6E8A-4147-A177-3AD203B41FA5}">
                      <a16:colId xmlns:a16="http://schemas.microsoft.com/office/drawing/2014/main" val="4167410525"/>
                    </a:ext>
                  </a:extLst>
                </a:gridCol>
              </a:tblGrid>
              <a:tr h="689477">
                <a:tc>
                  <a:txBody>
                    <a:bodyPr/>
                    <a:lstStyle/>
                    <a:p>
                      <a:pPr algn="ctr"/>
                      <a:r>
                        <a:rPr lang="en-IN"/>
                        <a:t>Wait Time</a:t>
                      </a:r>
                    </a:p>
                  </a:txBody>
                  <a:tcPr anchor="ctr">
                    <a:solidFill>
                      <a:schemeClr val="tx1">
                        <a:lumMod val="65000"/>
                      </a:schemeClr>
                    </a:solidFill>
                  </a:tcPr>
                </a:tc>
                <a:tc>
                  <a:txBody>
                    <a:bodyPr/>
                    <a:lstStyle/>
                    <a:p>
                      <a:pPr algn="ctr"/>
                      <a:endParaRPr lang="en-IN"/>
                    </a:p>
                  </a:txBody>
                  <a:tcPr anchor="ctr">
                    <a:solidFill>
                      <a:schemeClr val="tx1">
                        <a:lumMod val="65000"/>
                      </a:schemeClr>
                    </a:solidFill>
                  </a:tcPr>
                </a:tc>
                <a:extLst>
                  <a:ext uri="{0D108BD9-81ED-4DB2-BD59-A6C34878D82A}">
                    <a16:rowId xmlns:a16="http://schemas.microsoft.com/office/drawing/2014/main" val="832680761"/>
                  </a:ext>
                </a:extLst>
              </a:tr>
              <a:tr h="689477">
                <a:tc>
                  <a:txBody>
                    <a:bodyPr/>
                    <a:lstStyle/>
                    <a:p>
                      <a:pPr algn="ctr"/>
                      <a:r>
                        <a:rPr lang="en-IN">
                          <a:solidFill>
                            <a:srgbClr val="00B050"/>
                          </a:solidFill>
                        </a:rPr>
                        <a:t>&lt; 20 mins</a:t>
                      </a:r>
                    </a:p>
                  </a:txBody>
                  <a:tcPr anchor="ctr">
                    <a:solidFill>
                      <a:schemeClr val="bg2">
                        <a:lumMod val="75000"/>
                        <a:lumOff val="25000"/>
                      </a:schemeClr>
                    </a:solidFill>
                  </a:tcPr>
                </a:tc>
                <a:tc>
                  <a:txBody>
                    <a:bodyPr/>
                    <a:lstStyle/>
                    <a:p>
                      <a:pPr algn="ctr"/>
                      <a:r>
                        <a:rPr lang="en-IN">
                          <a:solidFill>
                            <a:srgbClr val="00B050"/>
                          </a:solidFill>
                        </a:rPr>
                        <a:t>Very Low</a:t>
                      </a:r>
                    </a:p>
                  </a:txBody>
                  <a:tcPr anchor="ctr">
                    <a:solidFill>
                      <a:schemeClr val="bg2">
                        <a:lumMod val="75000"/>
                        <a:lumOff val="25000"/>
                      </a:schemeClr>
                    </a:solidFill>
                  </a:tcPr>
                </a:tc>
                <a:extLst>
                  <a:ext uri="{0D108BD9-81ED-4DB2-BD59-A6C34878D82A}">
                    <a16:rowId xmlns:a16="http://schemas.microsoft.com/office/drawing/2014/main" val="1086152944"/>
                  </a:ext>
                </a:extLst>
              </a:tr>
              <a:tr h="689477">
                <a:tc>
                  <a:txBody>
                    <a:bodyPr/>
                    <a:lstStyle/>
                    <a:p>
                      <a:pPr algn="ctr"/>
                      <a:r>
                        <a:rPr lang="en-IN">
                          <a:solidFill>
                            <a:srgbClr val="92D050"/>
                          </a:solidFill>
                        </a:rPr>
                        <a:t>20 – 40 mins</a:t>
                      </a:r>
                    </a:p>
                  </a:txBody>
                  <a:tcPr anchor="ctr">
                    <a:solidFill>
                      <a:schemeClr val="bg2">
                        <a:lumMod val="75000"/>
                        <a:lumOff val="25000"/>
                      </a:schemeClr>
                    </a:solidFill>
                  </a:tcPr>
                </a:tc>
                <a:tc>
                  <a:txBody>
                    <a:bodyPr/>
                    <a:lstStyle/>
                    <a:p>
                      <a:pPr algn="ctr"/>
                      <a:r>
                        <a:rPr lang="en-IN">
                          <a:solidFill>
                            <a:srgbClr val="92D050"/>
                          </a:solidFill>
                        </a:rPr>
                        <a:t>Low</a:t>
                      </a:r>
                    </a:p>
                  </a:txBody>
                  <a:tcPr anchor="ctr">
                    <a:solidFill>
                      <a:schemeClr val="bg2">
                        <a:lumMod val="75000"/>
                        <a:lumOff val="25000"/>
                      </a:schemeClr>
                    </a:solidFill>
                  </a:tcPr>
                </a:tc>
                <a:extLst>
                  <a:ext uri="{0D108BD9-81ED-4DB2-BD59-A6C34878D82A}">
                    <a16:rowId xmlns:a16="http://schemas.microsoft.com/office/drawing/2014/main" val="2660948351"/>
                  </a:ext>
                </a:extLst>
              </a:tr>
              <a:tr h="689477">
                <a:tc>
                  <a:txBody>
                    <a:bodyPr/>
                    <a:lstStyle/>
                    <a:p>
                      <a:pPr algn="ctr"/>
                      <a:r>
                        <a:rPr lang="en-IN">
                          <a:solidFill>
                            <a:srgbClr val="FF6600"/>
                          </a:solidFill>
                        </a:rPr>
                        <a:t>40 – 60 mins</a:t>
                      </a:r>
                    </a:p>
                  </a:txBody>
                  <a:tcPr anchor="ctr">
                    <a:solidFill>
                      <a:schemeClr val="bg2">
                        <a:lumMod val="75000"/>
                        <a:lumOff val="25000"/>
                      </a:schemeClr>
                    </a:solidFill>
                  </a:tcPr>
                </a:tc>
                <a:tc>
                  <a:txBody>
                    <a:bodyPr/>
                    <a:lstStyle/>
                    <a:p>
                      <a:pPr algn="ctr"/>
                      <a:r>
                        <a:rPr lang="en-IN">
                          <a:solidFill>
                            <a:srgbClr val="FF6600"/>
                          </a:solidFill>
                        </a:rPr>
                        <a:t>Moderate</a:t>
                      </a:r>
                    </a:p>
                  </a:txBody>
                  <a:tcPr anchor="ctr">
                    <a:solidFill>
                      <a:schemeClr val="bg2">
                        <a:lumMod val="75000"/>
                        <a:lumOff val="25000"/>
                      </a:schemeClr>
                    </a:solidFill>
                  </a:tcPr>
                </a:tc>
                <a:extLst>
                  <a:ext uri="{0D108BD9-81ED-4DB2-BD59-A6C34878D82A}">
                    <a16:rowId xmlns:a16="http://schemas.microsoft.com/office/drawing/2014/main" val="3181596226"/>
                  </a:ext>
                </a:extLst>
              </a:tr>
              <a:tr h="689477">
                <a:tc>
                  <a:txBody>
                    <a:bodyPr/>
                    <a:lstStyle/>
                    <a:p>
                      <a:pPr algn="ctr"/>
                      <a:r>
                        <a:rPr lang="en-IN">
                          <a:solidFill>
                            <a:srgbClr val="FF0000"/>
                          </a:solidFill>
                        </a:rPr>
                        <a:t>&gt; 60 mins</a:t>
                      </a:r>
                    </a:p>
                  </a:txBody>
                  <a:tcPr anchor="ctr">
                    <a:solidFill>
                      <a:schemeClr val="bg2">
                        <a:lumMod val="75000"/>
                        <a:lumOff val="25000"/>
                      </a:schemeClr>
                    </a:solidFill>
                  </a:tcPr>
                </a:tc>
                <a:tc>
                  <a:txBody>
                    <a:bodyPr/>
                    <a:lstStyle/>
                    <a:p>
                      <a:pPr algn="ctr"/>
                      <a:r>
                        <a:rPr lang="en-IN">
                          <a:solidFill>
                            <a:srgbClr val="FF0000"/>
                          </a:solidFill>
                        </a:rPr>
                        <a:t>High</a:t>
                      </a:r>
                    </a:p>
                  </a:txBody>
                  <a:tcPr anchor="ctr">
                    <a:solidFill>
                      <a:schemeClr val="bg2">
                        <a:lumMod val="75000"/>
                        <a:lumOff val="25000"/>
                      </a:schemeClr>
                    </a:solidFill>
                  </a:tcPr>
                </a:tc>
                <a:extLst>
                  <a:ext uri="{0D108BD9-81ED-4DB2-BD59-A6C34878D82A}">
                    <a16:rowId xmlns:a16="http://schemas.microsoft.com/office/drawing/2014/main" val="3124680577"/>
                  </a:ext>
                </a:extLst>
              </a:tr>
            </a:tbl>
          </a:graphicData>
        </a:graphic>
      </p:graphicFrame>
      <p:pic>
        <p:nvPicPr>
          <p:cNvPr id="2" name="Picture 1" descr="A parking meter next to a road&#10;&#10;Description automatically generated">
            <a:extLst>
              <a:ext uri="{FF2B5EF4-FFF2-40B4-BE49-F238E27FC236}">
                <a16:creationId xmlns:a16="http://schemas.microsoft.com/office/drawing/2014/main" id="{8F28F5B5-05C7-1E75-54B8-AF155A24495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81304" y="2064935"/>
            <a:ext cx="3814281" cy="3429000"/>
          </a:xfrm>
          <a:prstGeom prst="rect">
            <a:avLst/>
          </a:prstGeom>
        </p:spPr>
      </p:pic>
      <p:pic>
        <p:nvPicPr>
          <p:cNvPr id="4" name="Picture 3" descr="A white line drawing of a person and a clock&#10;&#10;Description automatically generated">
            <a:extLst>
              <a:ext uri="{FF2B5EF4-FFF2-40B4-BE49-F238E27FC236}">
                <a16:creationId xmlns:a16="http://schemas.microsoft.com/office/drawing/2014/main" id="{FB3C747F-3DA4-ADD4-AA4D-B347579EBD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10433" y="1019258"/>
            <a:ext cx="2107785" cy="2026717"/>
          </a:xfrm>
          <a:prstGeom prst="rect">
            <a:avLst/>
          </a:prstGeom>
        </p:spPr>
      </p:pic>
    </p:spTree>
    <p:extLst>
      <p:ext uri="{BB962C8B-B14F-4D97-AF65-F5344CB8AC3E}">
        <p14:creationId xmlns:p14="http://schemas.microsoft.com/office/powerpoint/2010/main" val="34707628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black and white sign with white text&#10;&#10;Description automatically generated">
            <a:extLst>
              <a:ext uri="{FF2B5EF4-FFF2-40B4-BE49-F238E27FC236}">
                <a16:creationId xmlns:a16="http://schemas.microsoft.com/office/drawing/2014/main" id="{DB588E18-6B5A-4A16-5F83-E70909E63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sp>
        <p:nvSpPr>
          <p:cNvPr id="32" name="TextBox 31">
            <a:extLst>
              <a:ext uri="{FF2B5EF4-FFF2-40B4-BE49-F238E27FC236}">
                <a16:creationId xmlns:a16="http://schemas.microsoft.com/office/drawing/2014/main" id="{0474A9F7-7D71-6EE8-DE12-FFFCD546C5A1}"/>
              </a:ext>
            </a:extLst>
          </p:cNvPr>
          <p:cNvSpPr txBox="1"/>
          <p:nvPr/>
        </p:nvSpPr>
        <p:spPr>
          <a:xfrm>
            <a:off x="0" y="138656"/>
            <a:ext cx="12192000" cy="584775"/>
          </a:xfrm>
          <a:prstGeom prst="rect">
            <a:avLst/>
          </a:prstGeom>
          <a:noFill/>
        </p:spPr>
        <p:txBody>
          <a:bodyPr wrap="square">
            <a:spAutoFit/>
          </a:bodyPr>
          <a:lstStyle/>
          <a:p>
            <a:pPr algn="ctr"/>
            <a:r>
              <a:rPr lang="en-US" sz="2400">
                <a:solidFill>
                  <a:schemeClr val="tx1">
                    <a:lumMod val="50000"/>
                  </a:schemeClr>
                </a:solidFill>
                <a:cs typeface="Calibri"/>
              </a:rPr>
              <a:t>Objective: </a:t>
            </a:r>
            <a:r>
              <a:rPr lang="en-US" sz="3200">
                <a:cs typeface="Calibri"/>
              </a:rPr>
              <a:t>Estimate the bicycles waiting period </a:t>
            </a:r>
            <a:r>
              <a:rPr lang="en-US" sz="2400">
                <a:solidFill>
                  <a:schemeClr val="tx1">
                    <a:lumMod val="50000"/>
                  </a:schemeClr>
                </a:solidFill>
                <a:cs typeface="Calibri"/>
              </a:rPr>
              <a:t>at the Boulder BCycle stations.</a:t>
            </a:r>
            <a:r>
              <a:rPr lang="en-US" sz="2400">
                <a:cs typeface="Calibri"/>
              </a:rPr>
              <a:t> </a:t>
            </a:r>
            <a:endParaRPr lang="en-IN" sz="2400"/>
          </a:p>
        </p:txBody>
      </p:sp>
      <p:pic>
        <p:nvPicPr>
          <p:cNvPr id="38" name="Picture 37" descr="A white text on a black background&#10;&#10;Description automatically generated">
            <a:extLst>
              <a:ext uri="{FF2B5EF4-FFF2-40B4-BE49-F238E27FC236}">
                <a16:creationId xmlns:a16="http://schemas.microsoft.com/office/drawing/2014/main" id="{F2BF6F85-890F-3B7B-9D0F-6A2415AA5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grpSp>
        <p:nvGrpSpPr>
          <p:cNvPr id="6" name="Group 5">
            <a:extLst>
              <a:ext uri="{FF2B5EF4-FFF2-40B4-BE49-F238E27FC236}">
                <a16:creationId xmlns:a16="http://schemas.microsoft.com/office/drawing/2014/main" id="{575C2751-DA68-D0EC-6103-9147B03708FB}"/>
              </a:ext>
            </a:extLst>
          </p:cNvPr>
          <p:cNvGrpSpPr/>
          <p:nvPr/>
        </p:nvGrpSpPr>
        <p:grpSpPr>
          <a:xfrm>
            <a:off x="2094822" y="6961370"/>
            <a:ext cx="8002356" cy="4552709"/>
            <a:chOff x="2195192" y="1585596"/>
            <a:chExt cx="7801617" cy="4388409"/>
          </a:xfrm>
        </p:grpSpPr>
        <p:pic>
          <p:nvPicPr>
            <p:cNvPr id="3" name="Picture 2" descr="Two people riding bicycles in a park&#10;&#10;Description automatically generated">
              <a:extLst>
                <a:ext uri="{FF2B5EF4-FFF2-40B4-BE49-F238E27FC236}">
                  <a16:creationId xmlns:a16="http://schemas.microsoft.com/office/drawing/2014/main" id="{54C7E7F6-3858-BA18-8A25-1D3D8EB64D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192" y="1585596"/>
              <a:ext cx="7801616" cy="4388409"/>
            </a:xfrm>
            <a:prstGeom prst="rect">
              <a:avLst/>
            </a:prstGeom>
          </p:spPr>
        </p:pic>
        <p:pic>
          <p:nvPicPr>
            <p:cNvPr id="5" name="Picture 4">
              <a:extLst>
                <a:ext uri="{FF2B5EF4-FFF2-40B4-BE49-F238E27FC236}">
                  <a16:creationId xmlns:a16="http://schemas.microsoft.com/office/drawing/2014/main" id="{D520EB43-5293-974C-4E86-600A967C74F6}"/>
                </a:ext>
              </a:extLst>
            </p:cNvPr>
            <p:cNvPicPr>
              <a:picLocks noChangeAspect="1"/>
            </p:cNvPicPr>
            <p:nvPr/>
          </p:nvPicPr>
          <p:blipFill>
            <a:blip r:embed="rId6">
              <a:alphaModFix amt="85000"/>
            </a:blip>
            <a:stretch>
              <a:fillRect/>
            </a:stretch>
          </p:blipFill>
          <p:spPr>
            <a:xfrm>
              <a:off x="2195192" y="1585596"/>
              <a:ext cx="7801617" cy="574495"/>
            </a:xfrm>
            <a:prstGeom prst="rect">
              <a:avLst/>
            </a:prstGeom>
          </p:spPr>
        </p:pic>
      </p:grpSp>
      <p:graphicFrame>
        <p:nvGraphicFramePr>
          <p:cNvPr id="20" name="Table 19">
            <a:extLst>
              <a:ext uri="{FF2B5EF4-FFF2-40B4-BE49-F238E27FC236}">
                <a16:creationId xmlns:a16="http://schemas.microsoft.com/office/drawing/2014/main" id="{B56529AD-5561-BF09-87A3-95BC92C45AE9}"/>
              </a:ext>
            </a:extLst>
          </p:cNvPr>
          <p:cNvGraphicFramePr>
            <a:graphicFrameLocks noGrp="1"/>
          </p:cNvGraphicFramePr>
          <p:nvPr/>
        </p:nvGraphicFramePr>
        <p:xfrm>
          <a:off x="5781040" y="1869196"/>
          <a:ext cx="5479144" cy="3447385"/>
        </p:xfrm>
        <a:graphic>
          <a:graphicData uri="http://schemas.openxmlformats.org/drawingml/2006/table">
            <a:tbl>
              <a:tblPr firstRow="1" bandRow="1">
                <a:tableStyleId>{D7AC3CCA-C797-4891-BE02-D94E43425B78}</a:tableStyleId>
              </a:tblPr>
              <a:tblGrid>
                <a:gridCol w="2739572">
                  <a:extLst>
                    <a:ext uri="{9D8B030D-6E8A-4147-A177-3AD203B41FA5}">
                      <a16:colId xmlns:a16="http://schemas.microsoft.com/office/drawing/2014/main" val="2197171704"/>
                    </a:ext>
                  </a:extLst>
                </a:gridCol>
                <a:gridCol w="2739572">
                  <a:extLst>
                    <a:ext uri="{9D8B030D-6E8A-4147-A177-3AD203B41FA5}">
                      <a16:colId xmlns:a16="http://schemas.microsoft.com/office/drawing/2014/main" val="4167410525"/>
                    </a:ext>
                  </a:extLst>
                </a:gridCol>
              </a:tblGrid>
              <a:tr h="689477">
                <a:tc>
                  <a:txBody>
                    <a:bodyPr/>
                    <a:lstStyle/>
                    <a:p>
                      <a:pPr algn="ctr"/>
                      <a:r>
                        <a:rPr lang="en-IN"/>
                        <a:t>Wait Time</a:t>
                      </a:r>
                    </a:p>
                  </a:txBody>
                  <a:tcPr anchor="ctr">
                    <a:solidFill>
                      <a:schemeClr val="tx1">
                        <a:lumMod val="65000"/>
                      </a:schemeClr>
                    </a:solidFill>
                  </a:tcPr>
                </a:tc>
                <a:tc>
                  <a:txBody>
                    <a:bodyPr/>
                    <a:lstStyle/>
                    <a:p>
                      <a:pPr algn="ctr"/>
                      <a:r>
                        <a:rPr lang="en-IN"/>
                        <a:t>Wait Time Category</a:t>
                      </a:r>
                    </a:p>
                  </a:txBody>
                  <a:tcPr anchor="ctr">
                    <a:solidFill>
                      <a:schemeClr val="tx1">
                        <a:lumMod val="65000"/>
                      </a:schemeClr>
                    </a:solidFill>
                  </a:tcPr>
                </a:tc>
                <a:extLst>
                  <a:ext uri="{0D108BD9-81ED-4DB2-BD59-A6C34878D82A}">
                    <a16:rowId xmlns:a16="http://schemas.microsoft.com/office/drawing/2014/main" val="832680761"/>
                  </a:ext>
                </a:extLst>
              </a:tr>
              <a:tr h="689477">
                <a:tc>
                  <a:txBody>
                    <a:bodyPr/>
                    <a:lstStyle/>
                    <a:p>
                      <a:pPr algn="ctr"/>
                      <a:r>
                        <a:rPr lang="en-IN">
                          <a:solidFill>
                            <a:srgbClr val="00B050"/>
                          </a:solidFill>
                        </a:rPr>
                        <a:t>&lt; 20 mins</a:t>
                      </a:r>
                    </a:p>
                  </a:txBody>
                  <a:tcPr anchor="ctr">
                    <a:solidFill>
                      <a:schemeClr val="bg2">
                        <a:lumMod val="75000"/>
                        <a:lumOff val="25000"/>
                      </a:schemeClr>
                    </a:solidFill>
                  </a:tcPr>
                </a:tc>
                <a:tc>
                  <a:txBody>
                    <a:bodyPr/>
                    <a:lstStyle/>
                    <a:p>
                      <a:pPr algn="ctr"/>
                      <a:r>
                        <a:rPr lang="en-IN">
                          <a:solidFill>
                            <a:srgbClr val="00B050"/>
                          </a:solidFill>
                        </a:rPr>
                        <a:t>Very Low</a:t>
                      </a:r>
                    </a:p>
                  </a:txBody>
                  <a:tcPr anchor="ctr">
                    <a:solidFill>
                      <a:schemeClr val="bg2">
                        <a:lumMod val="75000"/>
                        <a:lumOff val="25000"/>
                      </a:schemeClr>
                    </a:solidFill>
                  </a:tcPr>
                </a:tc>
                <a:extLst>
                  <a:ext uri="{0D108BD9-81ED-4DB2-BD59-A6C34878D82A}">
                    <a16:rowId xmlns:a16="http://schemas.microsoft.com/office/drawing/2014/main" val="1086152944"/>
                  </a:ext>
                </a:extLst>
              </a:tr>
              <a:tr h="689477">
                <a:tc>
                  <a:txBody>
                    <a:bodyPr/>
                    <a:lstStyle/>
                    <a:p>
                      <a:pPr algn="ctr"/>
                      <a:r>
                        <a:rPr lang="en-IN">
                          <a:solidFill>
                            <a:srgbClr val="92D050"/>
                          </a:solidFill>
                        </a:rPr>
                        <a:t>20 – 40 mins</a:t>
                      </a:r>
                    </a:p>
                  </a:txBody>
                  <a:tcPr anchor="ctr">
                    <a:solidFill>
                      <a:schemeClr val="bg2">
                        <a:lumMod val="75000"/>
                        <a:lumOff val="25000"/>
                      </a:schemeClr>
                    </a:solidFill>
                  </a:tcPr>
                </a:tc>
                <a:tc>
                  <a:txBody>
                    <a:bodyPr/>
                    <a:lstStyle/>
                    <a:p>
                      <a:pPr algn="ctr"/>
                      <a:r>
                        <a:rPr lang="en-IN">
                          <a:solidFill>
                            <a:srgbClr val="92D050"/>
                          </a:solidFill>
                        </a:rPr>
                        <a:t>Low</a:t>
                      </a:r>
                    </a:p>
                  </a:txBody>
                  <a:tcPr anchor="ctr">
                    <a:solidFill>
                      <a:schemeClr val="bg2">
                        <a:lumMod val="75000"/>
                        <a:lumOff val="25000"/>
                      </a:schemeClr>
                    </a:solidFill>
                  </a:tcPr>
                </a:tc>
                <a:extLst>
                  <a:ext uri="{0D108BD9-81ED-4DB2-BD59-A6C34878D82A}">
                    <a16:rowId xmlns:a16="http://schemas.microsoft.com/office/drawing/2014/main" val="2660948351"/>
                  </a:ext>
                </a:extLst>
              </a:tr>
              <a:tr h="689477">
                <a:tc>
                  <a:txBody>
                    <a:bodyPr/>
                    <a:lstStyle/>
                    <a:p>
                      <a:pPr algn="ctr"/>
                      <a:r>
                        <a:rPr lang="en-IN">
                          <a:solidFill>
                            <a:srgbClr val="FF6600"/>
                          </a:solidFill>
                        </a:rPr>
                        <a:t>40 – 60 mins</a:t>
                      </a:r>
                    </a:p>
                  </a:txBody>
                  <a:tcPr anchor="ctr">
                    <a:solidFill>
                      <a:schemeClr val="bg2">
                        <a:lumMod val="75000"/>
                        <a:lumOff val="25000"/>
                      </a:schemeClr>
                    </a:solidFill>
                  </a:tcPr>
                </a:tc>
                <a:tc>
                  <a:txBody>
                    <a:bodyPr/>
                    <a:lstStyle/>
                    <a:p>
                      <a:pPr algn="ctr"/>
                      <a:r>
                        <a:rPr lang="en-IN">
                          <a:solidFill>
                            <a:srgbClr val="FF6600"/>
                          </a:solidFill>
                        </a:rPr>
                        <a:t>Moderate</a:t>
                      </a:r>
                    </a:p>
                  </a:txBody>
                  <a:tcPr anchor="ctr">
                    <a:solidFill>
                      <a:schemeClr val="bg2">
                        <a:lumMod val="75000"/>
                        <a:lumOff val="25000"/>
                      </a:schemeClr>
                    </a:solidFill>
                  </a:tcPr>
                </a:tc>
                <a:extLst>
                  <a:ext uri="{0D108BD9-81ED-4DB2-BD59-A6C34878D82A}">
                    <a16:rowId xmlns:a16="http://schemas.microsoft.com/office/drawing/2014/main" val="3181596226"/>
                  </a:ext>
                </a:extLst>
              </a:tr>
              <a:tr h="689477">
                <a:tc>
                  <a:txBody>
                    <a:bodyPr/>
                    <a:lstStyle/>
                    <a:p>
                      <a:pPr algn="ctr"/>
                      <a:r>
                        <a:rPr lang="en-IN">
                          <a:solidFill>
                            <a:srgbClr val="FF0000"/>
                          </a:solidFill>
                        </a:rPr>
                        <a:t>&gt; 60 mins</a:t>
                      </a:r>
                    </a:p>
                  </a:txBody>
                  <a:tcPr anchor="ctr">
                    <a:solidFill>
                      <a:schemeClr val="bg2">
                        <a:lumMod val="75000"/>
                        <a:lumOff val="25000"/>
                      </a:schemeClr>
                    </a:solidFill>
                  </a:tcPr>
                </a:tc>
                <a:tc>
                  <a:txBody>
                    <a:bodyPr/>
                    <a:lstStyle/>
                    <a:p>
                      <a:pPr algn="ctr"/>
                      <a:r>
                        <a:rPr lang="en-IN">
                          <a:solidFill>
                            <a:srgbClr val="FF0000"/>
                          </a:solidFill>
                        </a:rPr>
                        <a:t>High</a:t>
                      </a:r>
                    </a:p>
                  </a:txBody>
                  <a:tcPr anchor="ctr">
                    <a:solidFill>
                      <a:schemeClr val="bg2">
                        <a:lumMod val="75000"/>
                        <a:lumOff val="25000"/>
                      </a:schemeClr>
                    </a:solidFill>
                  </a:tcPr>
                </a:tc>
                <a:extLst>
                  <a:ext uri="{0D108BD9-81ED-4DB2-BD59-A6C34878D82A}">
                    <a16:rowId xmlns:a16="http://schemas.microsoft.com/office/drawing/2014/main" val="3124680577"/>
                  </a:ext>
                </a:extLst>
              </a:tr>
            </a:tbl>
          </a:graphicData>
        </a:graphic>
      </p:graphicFrame>
      <p:pic>
        <p:nvPicPr>
          <p:cNvPr id="4" name="Picture 3" descr="A parking meter next to a road&#10;&#10;Description automatically generated">
            <a:extLst>
              <a:ext uri="{FF2B5EF4-FFF2-40B4-BE49-F238E27FC236}">
                <a16:creationId xmlns:a16="http://schemas.microsoft.com/office/drawing/2014/main" id="{6F0425C8-32DD-5DD7-2FD9-AEA26EEB81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816" y="2064935"/>
            <a:ext cx="3814281" cy="3429000"/>
          </a:xfrm>
          <a:prstGeom prst="rect">
            <a:avLst/>
          </a:prstGeom>
        </p:spPr>
      </p:pic>
      <p:pic>
        <p:nvPicPr>
          <p:cNvPr id="7" name="Picture 6" descr="A white line drawing of a person and a clock&#10;&#10;Description automatically generated">
            <a:extLst>
              <a:ext uri="{FF2B5EF4-FFF2-40B4-BE49-F238E27FC236}">
                <a16:creationId xmlns:a16="http://schemas.microsoft.com/office/drawing/2014/main" id="{725E63A3-B7C3-31CB-D8AF-5F7ABDEA62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2687" y="1019258"/>
            <a:ext cx="2107785" cy="2026717"/>
          </a:xfrm>
          <a:prstGeom prst="rect">
            <a:avLst/>
          </a:prstGeom>
        </p:spPr>
      </p:pic>
    </p:spTree>
    <p:extLst>
      <p:ext uri="{BB962C8B-B14F-4D97-AF65-F5344CB8AC3E}">
        <p14:creationId xmlns:p14="http://schemas.microsoft.com/office/powerpoint/2010/main" val="389511942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lstStyle/>
          <a:p>
            <a:r>
              <a:rPr lang="en-US" b="1">
                <a:cs typeface="Calibri Light"/>
              </a:rPr>
              <a:t>Data Flow Architecture</a:t>
            </a:r>
            <a:endParaRPr lang="en-US" b="1"/>
          </a:p>
        </p:txBody>
      </p:sp>
      <p:cxnSp>
        <p:nvCxnSpPr>
          <p:cNvPr id="37" name="Connector: Elbow 36">
            <a:extLst>
              <a:ext uri="{FF2B5EF4-FFF2-40B4-BE49-F238E27FC236}">
                <a16:creationId xmlns:a16="http://schemas.microsoft.com/office/drawing/2014/main" id="{A0497DAB-CB5B-B19D-623C-39D133078E79}"/>
              </a:ext>
            </a:extLst>
          </p:cNvPr>
          <p:cNvCxnSpPr>
            <a:cxnSpLocks/>
            <a:stCxn id="5" idx="3"/>
            <a:endCxn id="94" idx="1"/>
          </p:cNvCxnSpPr>
          <p:nvPr/>
        </p:nvCxnSpPr>
        <p:spPr>
          <a:xfrm>
            <a:off x="3267075" y="1340316"/>
            <a:ext cx="1174097" cy="2246652"/>
          </a:xfrm>
          <a:prstGeom prst="bentConnector3">
            <a:avLst>
              <a:gd name="adj1" fmla="val 7897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39BA8DF-C90D-861F-0E3B-FBD8DCA6641E}"/>
              </a:ext>
            </a:extLst>
          </p:cNvPr>
          <p:cNvCxnSpPr>
            <a:cxnSpLocks/>
            <a:stCxn id="9" idx="3"/>
            <a:endCxn id="94" idx="1"/>
          </p:cNvCxnSpPr>
          <p:nvPr/>
        </p:nvCxnSpPr>
        <p:spPr>
          <a:xfrm flipV="1">
            <a:off x="3220909" y="3586968"/>
            <a:ext cx="1220263" cy="2086539"/>
          </a:xfrm>
          <a:prstGeom prst="bentConnector3">
            <a:avLst>
              <a:gd name="adj1" fmla="val 804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3483F7E-C7C9-334A-4BB5-BFB0E2EA132B}"/>
              </a:ext>
            </a:extLst>
          </p:cNvPr>
          <p:cNvCxnSpPr>
            <a:cxnSpLocks/>
            <a:stCxn id="11" idx="3"/>
            <a:endCxn id="94" idx="1"/>
          </p:cNvCxnSpPr>
          <p:nvPr/>
        </p:nvCxnSpPr>
        <p:spPr>
          <a:xfrm flipV="1">
            <a:off x="2667000" y="3586968"/>
            <a:ext cx="1774172" cy="198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846C30E-09F8-D57A-0C21-56A09C7287E8}"/>
              </a:ext>
            </a:extLst>
          </p:cNvPr>
          <p:cNvCxnSpPr>
            <a:cxnSpLocks/>
            <a:stCxn id="94" idx="3"/>
            <a:endCxn id="96" idx="1"/>
          </p:cNvCxnSpPr>
          <p:nvPr/>
        </p:nvCxnSpPr>
        <p:spPr>
          <a:xfrm>
            <a:off x="6244980" y="3586968"/>
            <a:ext cx="293638" cy="2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E881C3E8-14BE-1389-DE0D-98845832D4F2}"/>
              </a:ext>
            </a:extLst>
          </p:cNvPr>
          <p:cNvCxnSpPr>
            <a:cxnSpLocks/>
            <a:stCxn id="55" idx="4"/>
            <a:endCxn id="102" idx="1"/>
          </p:cNvCxnSpPr>
          <p:nvPr/>
        </p:nvCxnSpPr>
        <p:spPr>
          <a:xfrm flipV="1">
            <a:off x="8555082" y="2270930"/>
            <a:ext cx="821423" cy="14048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E20FFFF-6CF8-D771-6F59-D0DAA1706015}"/>
              </a:ext>
            </a:extLst>
          </p:cNvPr>
          <p:cNvCxnSpPr>
            <a:cxnSpLocks/>
            <a:stCxn id="55" idx="4"/>
            <a:endCxn id="104" idx="1"/>
          </p:cNvCxnSpPr>
          <p:nvPr/>
        </p:nvCxnSpPr>
        <p:spPr>
          <a:xfrm>
            <a:off x="8555082" y="3675755"/>
            <a:ext cx="799626" cy="12314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DA66070-3C5C-5A3A-C276-8222CF81C7A5}"/>
              </a:ext>
            </a:extLst>
          </p:cNvPr>
          <p:cNvGrpSpPr/>
          <p:nvPr/>
        </p:nvGrpSpPr>
        <p:grpSpPr>
          <a:xfrm>
            <a:off x="0" y="1075294"/>
            <a:ext cx="3389453" cy="879317"/>
            <a:chOff x="0" y="1075294"/>
            <a:chExt cx="3389453" cy="879317"/>
          </a:xfrm>
        </p:grpSpPr>
        <p:pic>
          <p:nvPicPr>
            <p:cNvPr id="5" name="Picture 4" descr="A blue background with white text&#10;&#10;Description automatically generated">
              <a:extLst>
                <a:ext uri="{FF2B5EF4-FFF2-40B4-BE49-F238E27FC236}">
                  <a16:creationId xmlns:a16="http://schemas.microsoft.com/office/drawing/2014/main" id="{7D973FB7-00F0-F70B-187B-203775D913BD}"/>
                </a:ext>
              </a:extLst>
            </p:cNvPr>
            <p:cNvPicPr>
              <a:picLocks noChangeAspect="1"/>
            </p:cNvPicPr>
            <p:nvPr/>
          </p:nvPicPr>
          <p:blipFill rotWithShape="1">
            <a:blip r:embed="rId3">
              <a:extLst>
                <a:ext uri="{28A0092B-C50C-407E-A947-70E740481C1C}">
                  <a14:useLocalDpi xmlns:a14="http://schemas.microsoft.com/office/drawing/2010/main" val="0"/>
                </a:ext>
              </a:extLst>
            </a:blip>
            <a:srcRect t="34919" b="40043"/>
            <a:stretch/>
          </p:blipFill>
          <p:spPr>
            <a:xfrm>
              <a:off x="91715" y="1075294"/>
              <a:ext cx="3175360" cy="530044"/>
            </a:xfrm>
            <a:prstGeom prst="rect">
              <a:avLst/>
            </a:prstGeom>
            <a:ln>
              <a:solidFill>
                <a:schemeClr val="tx1"/>
              </a:solidFill>
            </a:ln>
          </p:spPr>
        </p:pic>
        <p:sp>
          <p:nvSpPr>
            <p:cNvPr id="75" name="Title 1">
              <a:extLst>
                <a:ext uri="{FF2B5EF4-FFF2-40B4-BE49-F238E27FC236}">
                  <a16:creationId xmlns:a16="http://schemas.microsoft.com/office/drawing/2014/main" id="{BFAC2BAE-8F79-887A-A617-35AECEA6C694}"/>
                </a:ext>
              </a:extLst>
            </p:cNvPr>
            <p:cNvSpPr txBox="1">
              <a:spLocks/>
            </p:cNvSpPr>
            <p:nvPr/>
          </p:nvSpPr>
          <p:spPr>
            <a:xfrm>
              <a:off x="0" y="1605338"/>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BCycle Station Status Data</a:t>
              </a:r>
            </a:p>
          </p:txBody>
        </p:sp>
      </p:grpSp>
      <p:grpSp>
        <p:nvGrpSpPr>
          <p:cNvPr id="6" name="Group 5">
            <a:extLst>
              <a:ext uri="{FF2B5EF4-FFF2-40B4-BE49-F238E27FC236}">
                <a16:creationId xmlns:a16="http://schemas.microsoft.com/office/drawing/2014/main" id="{388ECA79-36DC-A57D-C207-35361C298E32}"/>
              </a:ext>
            </a:extLst>
          </p:cNvPr>
          <p:cNvGrpSpPr/>
          <p:nvPr/>
        </p:nvGrpSpPr>
        <p:grpSpPr>
          <a:xfrm>
            <a:off x="929041" y="2783935"/>
            <a:ext cx="1826255" cy="2010805"/>
            <a:chOff x="929041" y="2783935"/>
            <a:chExt cx="1826255" cy="2010805"/>
          </a:xfrm>
        </p:grpSpPr>
        <p:pic>
          <p:nvPicPr>
            <p:cNvPr id="11" name="Picture 10" descr="A logo of a weather forecast&#10;&#10;Description automatically generated">
              <a:extLst>
                <a:ext uri="{FF2B5EF4-FFF2-40B4-BE49-F238E27FC236}">
                  <a16:creationId xmlns:a16="http://schemas.microsoft.com/office/drawing/2014/main" id="{7C49B214-63E8-A1B3-9816-8D954BD33E01}"/>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056968" y="2783935"/>
              <a:ext cx="1610032" cy="1610032"/>
            </a:xfrm>
            <a:prstGeom prst="rect">
              <a:avLst/>
            </a:prstGeom>
            <a:ln>
              <a:solidFill>
                <a:schemeClr val="tx1"/>
              </a:solidFill>
            </a:ln>
          </p:spPr>
        </p:pic>
        <p:sp>
          <p:nvSpPr>
            <p:cNvPr id="76" name="Title 1">
              <a:extLst>
                <a:ext uri="{FF2B5EF4-FFF2-40B4-BE49-F238E27FC236}">
                  <a16:creationId xmlns:a16="http://schemas.microsoft.com/office/drawing/2014/main" id="{19A80314-7891-03B8-D9D2-250A02343DB9}"/>
                </a:ext>
              </a:extLst>
            </p:cNvPr>
            <p:cNvSpPr txBox="1">
              <a:spLocks/>
            </p:cNvSpPr>
            <p:nvPr/>
          </p:nvSpPr>
          <p:spPr>
            <a:xfrm>
              <a:off x="929041" y="4445467"/>
              <a:ext cx="1826255"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Temperature Data</a:t>
              </a:r>
            </a:p>
          </p:txBody>
        </p:sp>
      </p:grpSp>
      <p:grpSp>
        <p:nvGrpSpPr>
          <p:cNvPr id="4" name="Group 3">
            <a:extLst>
              <a:ext uri="{FF2B5EF4-FFF2-40B4-BE49-F238E27FC236}">
                <a16:creationId xmlns:a16="http://schemas.microsoft.com/office/drawing/2014/main" id="{FE03CF3E-AD8F-FE0C-C5FE-9C5BA7346E73}"/>
              </a:ext>
            </a:extLst>
          </p:cNvPr>
          <p:cNvGrpSpPr/>
          <p:nvPr/>
        </p:nvGrpSpPr>
        <p:grpSpPr>
          <a:xfrm>
            <a:off x="76931" y="5477210"/>
            <a:ext cx="3389453" cy="761646"/>
            <a:chOff x="76931" y="5477210"/>
            <a:chExt cx="3389453" cy="761646"/>
          </a:xfrm>
        </p:grpSpPr>
        <p:pic>
          <p:nvPicPr>
            <p:cNvPr id="9" name="Picture 8">
              <a:extLst>
                <a:ext uri="{FF2B5EF4-FFF2-40B4-BE49-F238E27FC236}">
                  <a16:creationId xmlns:a16="http://schemas.microsoft.com/office/drawing/2014/main" id="{B693666A-D2DA-525F-0B3D-203CA6427A1E}"/>
                </a:ext>
              </a:extLst>
            </p:cNvPr>
            <p:cNvPicPr>
              <a:picLocks noChangeAspect="1"/>
            </p:cNvPicPr>
            <p:nvPr/>
          </p:nvPicPr>
          <p:blipFill>
            <a:blip r:embed="rId5"/>
            <a:stretch>
              <a:fillRect/>
            </a:stretch>
          </p:blipFill>
          <p:spPr>
            <a:xfrm>
              <a:off x="87564" y="5477210"/>
              <a:ext cx="3133345" cy="392594"/>
            </a:xfrm>
            <a:prstGeom prst="rect">
              <a:avLst/>
            </a:prstGeom>
            <a:ln>
              <a:solidFill>
                <a:schemeClr val="tx1"/>
              </a:solidFill>
            </a:ln>
          </p:spPr>
        </p:pic>
        <p:sp>
          <p:nvSpPr>
            <p:cNvPr id="77" name="Title 1">
              <a:extLst>
                <a:ext uri="{FF2B5EF4-FFF2-40B4-BE49-F238E27FC236}">
                  <a16:creationId xmlns:a16="http://schemas.microsoft.com/office/drawing/2014/main" id="{C2CABCB4-5381-7CB8-AD2B-FFA8EE801EE1}"/>
                </a:ext>
              </a:extLst>
            </p:cNvPr>
            <p:cNvSpPr txBox="1">
              <a:spLocks/>
            </p:cNvSpPr>
            <p:nvPr/>
          </p:nvSpPr>
          <p:spPr>
            <a:xfrm>
              <a:off x="76931" y="5889583"/>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CU Class Status Data</a:t>
              </a:r>
            </a:p>
          </p:txBody>
        </p:sp>
      </p:grpSp>
      <p:sp>
        <p:nvSpPr>
          <p:cNvPr id="82" name="Arrow: Up-Down 81">
            <a:extLst>
              <a:ext uri="{FF2B5EF4-FFF2-40B4-BE49-F238E27FC236}">
                <a16:creationId xmlns:a16="http://schemas.microsoft.com/office/drawing/2014/main" id="{FBFB1099-774D-84CE-A850-B6340A5050E6}"/>
              </a:ext>
            </a:extLst>
          </p:cNvPr>
          <p:cNvSpPr/>
          <p:nvPr/>
        </p:nvSpPr>
        <p:spPr>
          <a:xfrm>
            <a:off x="7521199" y="4913868"/>
            <a:ext cx="267830" cy="819017"/>
          </a:xfrm>
          <a:prstGeom prst="upDownArrow">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itle 1">
            <a:extLst>
              <a:ext uri="{FF2B5EF4-FFF2-40B4-BE49-F238E27FC236}">
                <a16:creationId xmlns:a16="http://schemas.microsoft.com/office/drawing/2014/main" id="{932176D6-D651-B5C8-DC81-1790B4C3ACDD}"/>
              </a:ext>
            </a:extLst>
          </p:cNvPr>
          <p:cNvSpPr txBox="1">
            <a:spLocks/>
          </p:cNvSpPr>
          <p:nvPr/>
        </p:nvSpPr>
        <p:spPr>
          <a:xfrm>
            <a:off x="3220909" y="1093920"/>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a:solidFill>
                  <a:schemeClr val="tx1">
                    <a:lumMod val="85000"/>
                  </a:schemeClr>
                </a:solidFill>
                <a:latin typeface="+mn-lt"/>
              </a:rPr>
              <a:t>Freq: 3 mins</a:t>
            </a:r>
          </a:p>
        </p:txBody>
      </p:sp>
      <p:sp>
        <p:nvSpPr>
          <p:cNvPr id="87" name="Title 1">
            <a:extLst>
              <a:ext uri="{FF2B5EF4-FFF2-40B4-BE49-F238E27FC236}">
                <a16:creationId xmlns:a16="http://schemas.microsoft.com/office/drawing/2014/main" id="{DEDB3E31-1352-B02A-7E44-FCDB7048C23B}"/>
              </a:ext>
            </a:extLst>
          </p:cNvPr>
          <p:cNvSpPr txBox="1">
            <a:spLocks/>
          </p:cNvSpPr>
          <p:nvPr/>
        </p:nvSpPr>
        <p:spPr>
          <a:xfrm>
            <a:off x="3220909" y="5418725"/>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a:solidFill>
                  <a:schemeClr val="tx1">
                    <a:lumMod val="85000"/>
                  </a:schemeClr>
                </a:solidFill>
                <a:latin typeface="+mn-lt"/>
              </a:rPr>
              <a:t>Freq: 1 day</a:t>
            </a:r>
          </a:p>
        </p:txBody>
      </p:sp>
      <p:sp>
        <p:nvSpPr>
          <p:cNvPr id="89" name="Title 1">
            <a:extLst>
              <a:ext uri="{FF2B5EF4-FFF2-40B4-BE49-F238E27FC236}">
                <a16:creationId xmlns:a16="http://schemas.microsoft.com/office/drawing/2014/main" id="{BDDEC0FB-615A-ACA1-24E9-FBC746A5E772}"/>
              </a:ext>
            </a:extLst>
          </p:cNvPr>
          <p:cNvSpPr txBox="1">
            <a:spLocks/>
          </p:cNvSpPr>
          <p:nvPr/>
        </p:nvSpPr>
        <p:spPr>
          <a:xfrm>
            <a:off x="3154414" y="3331677"/>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a:solidFill>
                  <a:schemeClr val="tx1">
                    <a:lumMod val="85000"/>
                  </a:schemeClr>
                </a:solidFill>
                <a:latin typeface="+mn-lt"/>
              </a:rPr>
              <a:t>Freq: 1 hour </a:t>
            </a:r>
          </a:p>
        </p:txBody>
      </p:sp>
      <p:grpSp>
        <p:nvGrpSpPr>
          <p:cNvPr id="16" name="Group 15">
            <a:extLst>
              <a:ext uri="{FF2B5EF4-FFF2-40B4-BE49-F238E27FC236}">
                <a16:creationId xmlns:a16="http://schemas.microsoft.com/office/drawing/2014/main" id="{D7A29740-0322-F508-9440-5BB61D0C3CA3}"/>
              </a:ext>
            </a:extLst>
          </p:cNvPr>
          <p:cNvGrpSpPr/>
          <p:nvPr/>
        </p:nvGrpSpPr>
        <p:grpSpPr>
          <a:xfrm>
            <a:off x="4376991" y="2049674"/>
            <a:ext cx="1936856" cy="3074588"/>
            <a:chOff x="4376991" y="2049674"/>
            <a:chExt cx="1936856" cy="3074588"/>
          </a:xfrm>
        </p:grpSpPr>
        <p:grpSp>
          <p:nvGrpSpPr>
            <p:cNvPr id="7" name="Group 6">
              <a:extLst>
                <a:ext uri="{FF2B5EF4-FFF2-40B4-BE49-F238E27FC236}">
                  <a16:creationId xmlns:a16="http://schemas.microsoft.com/office/drawing/2014/main" id="{E8106627-B22C-FBE0-1715-AA6C0F8A7185}"/>
                </a:ext>
              </a:extLst>
            </p:cNvPr>
            <p:cNvGrpSpPr/>
            <p:nvPr/>
          </p:nvGrpSpPr>
          <p:grpSpPr>
            <a:xfrm>
              <a:off x="4441172" y="2049674"/>
              <a:ext cx="1803808" cy="3074588"/>
              <a:chOff x="4441172" y="2049674"/>
              <a:chExt cx="1803808" cy="3074588"/>
            </a:xfrm>
          </p:grpSpPr>
          <p:grpSp>
            <p:nvGrpSpPr>
              <p:cNvPr id="35" name="Group 34">
                <a:extLst>
                  <a:ext uri="{FF2B5EF4-FFF2-40B4-BE49-F238E27FC236}">
                    <a16:creationId xmlns:a16="http://schemas.microsoft.com/office/drawing/2014/main" id="{DE2C45F6-79F2-876C-C0B0-B9FC88E7D845}"/>
                  </a:ext>
                </a:extLst>
              </p:cNvPr>
              <p:cNvGrpSpPr/>
              <p:nvPr/>
            </p:nvGrpSpPr>
            <p:grpSpPr>
              <a:xfrm>
                <a:off x="4667172" y="2629930"/>
                <a:ext cx="1383145" cy="2444394"/>
                <a:chOff x="5226661" y="2504369"/>
                <a:chExt cx="1383145" cy="2444394"/>
              </a:xfrm>
            </p:grpSpPr>
            <p:pic>
              <p:nvPicPr>
                <p:cNvPr id="13" name="Picture 12" descr="A group of orange rectangular objects&#10;&#10;Description automatically generated">
                  <a:extLst>
                    <a:ext uri="{FF2B5EF4-FFF2-40B4-BE49-F238E27FC236}">
                      <a16:creationId xmlns:a16="http://schemas.microsoft.com/office/drawing/2014/main" id="{F573C885-1DAC-5AD1-64C8-70AA77198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6661" y="2504369"/>
                  <a:ext cx="1383145" cy="1674953"/>
                </a:xfrm>
                <a:prstGeom prst="rect">
                  <a:avLst/>
                </a:prstGeom>
              </p:spPr>
            </p:pic>
            <p:sp>
              <p:nvSpPr>
                <p:cNvPr id="18" name="TextBox 17">
                  <a:extLst>
                    <a:ext uri="{FF2B5EF4-FFF2-40B4-BE49-F238E27FC236}">
                      <a16:creationId xmlns:a16="http://schemas.microsoft.com/office/drawing/2014/main" id="{7A216765-5E38-0590-0EBB-25152149EA13}"/>
                    </a:ext>
                  </a:extLst>
                </p:cNvPr>
                <p:cNvSpPr txBox="1"/>
                <p:nvPr/>
              </p:nvSpPr>
              <p:spPr>
                <a:xfrm>
                  <a:off x="5276635" y="4179322"/>
                  <a:ext cx="1333171" cy="769441"/>
                </a:xfrm>
                <a:prstGeom prst="rect">
                  <a:avLst/>
                </a:prstGeom>
                <a:noFill/>
              </p:spPr>
              <p:txBody>
                <a:bodyPr wrap="square">
                  <a:spAutoFit/>
                </a:bodyPr>
                <a:lstStyle/>
                <a:p>
                  <a:pPr algn="ctr"/>
                  <a:r>
                    <a:rPr lang="en-IN" sz="2200">
                      <a:latin typeface="Times New Roman" panose="02020603050405020304" pitchFamily="18" charset="0"/>
                      <a:cs typeface="Times New Roman" panose="02020603050405020304" pitchFamily="18" charset="0"/>
                    </a:rPr>
                    <a:t>Amazon </a:t>
                  </a:r>
                  <a:br>
                    <a:rPr lang="en-IN" sz="2200">
                      <a:latin typeface="Times New Roman" panose="02020603050405020304" pitchFamily="18" charset="0"/>
                      <a:cs typeface="Times New Roman" panose="02020603050405020304" pitchFamily="18" charset="0"/>
                    </a:rPr>
                  </a:br>
                  <a:r>
                    <a:rPr lang="en-IN" sz="2200">
                      <a:latin typeface="Times New Roman" panose="02020603050405020304" pitchFamily="18" charset="0"/>
                      <a:cs typeface="Times New Roman" panose="02020603050405020304" pitchFamily="18" charset="0"/>
                    </a:rPr>
                    <a:t>EC2</a:t>
                  </a:r>
                </a:p>
              </p:txBody>
            </p:sp>
          </p:grpSp>
          <p:sp>
            <p:nvSpPr>
              <p:cNvPr id="94" name="Rectangle 93">
                <a:extLst>
                  <a:ext uri="{FF2B5EF4-FFF2-40B4-BE49-F238E27FC236}">
                    <a16:creationId xmlns:a16="http://schemas.microsoft.com/office/drawing/2014/main" id="{BC0719D1-1AB1-EA54-D80A-25B7B9C6604D}"/>
                  </a:ext>
                </a:extLst>
              </p:cNvPr>
              <p:cNvSpPr/>
              <p:nvPr/>
            </p:nvSpPr>
            <p:spPr>
              <a:xfrm>
                <a:off x="4441172" y="2049674"/>
                <a:ext cx="1803808"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5" name="Title 1">
              <a:extLst>
                <a:ext uri="{FF2B5EF4-FFF2-40B4-BE49-F238E27FC236}">
                  <a16:creationId xmlns:a16="http://schemas.microsoft.com/office/drawing/2014/main" id="{01DE842D-E506-FF79-61AF-1C1E0D0B6398}"/>
                </a:ext>
              </a:extLst>
            </p:cNvPr>
            <p:cNvSpPr txBox="1">
              <a:spLocks/>
            </p:cNvSpPr>
            <p:nvPr/>
          </p:nvSpPr>
          <p:spPr>
            <a:xfrm>
              <a:off x="4376991" y="2106984"/>
              <a:ext cx="1936856"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Data Collection</a:t>
              </a:r>
            </a:p>
          </p:txBody>
        </p:sp>
      </p:grpSp>
      <p:grpSp>
        <p:nvGrpSpPr>
          <p:cNvPr id="8" name="Group 7">
            <a:extLst>
              <a:ext uri="{FF2B5EF4-FFF2-40B4-BE49-F238E27FC236}">
                <a16:creationId xmlns:a16="http://schemas.microsoft.com/office/drawing/2014/main" id="{EAFF63E4-6654-B6A1-61F1-C98584E82697}"/>
              </a:ext>
            </a:extLst>
          </p:cNvPr>
          <p:cNvGrpSpPr/>
          <p:nvPr/>
        </p:nvGrpSpPr>
        <p:grpSpPr>
          <a:xfrm>
            <a:off x="6538618" y="2049882"/>
            <a:ext cx="2140562" cy="3074588"/>
            <a:chOff x="6538618" y="2049882"/>
            <a:chExt cx="2140562" cy="3074588"/>
          </a:xfrm>
        </p:grpSpPr>
        <p:sp>
          <p:nvSpPr>
            <p:cNvPr id="55" name="Cylinder 54">
              <a:extLst>
                <a:ext uri="{FF2B5EF4-FFF2-40B4-BE49-F238E27FC236}">
                  <a16:creationId xmlns:a16="http://schemas.microsoft.com/office/drawing/2014/main" id="{1C924E54-A02D-9C2E-9B65-750C0D951B69}"/>
                </a:ext>
              </a:extLst>
            </p:cNvPr>
            <p:cNvSpPr/>
            <p:nvPr/>
          </p:nvSpPr>
          <p:spPr>
            <a:xfrm>
              <a:off x="6687093" y="2537107"/>
              <a:ext cx="1867989" cy="2277295"/>
            </a:xfrm>
            <a:prstGeom prst="can">
              <a:avLst/>
            </a:prstGeom>
            <a:solidFill>
              <a:schemeClr val="bg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B6D2724F-90E6-E24C-91E9-7A7760D74749}"/>
                </a:ext>
              </a:extLst>
            </p:cNvPr>
            <p:cNvGrpSpPr/>
            <p:nvPr/>
          </p:nvGrpSpPr>
          <p:grpSpPr>
            <a:xfrm>
              <a:off x="6932819" y="3005878"/>
              <a:ext cx="1376536" cy="1484079"/>
              <a:chOff x="7856219" y="2215025"/>
              <a:chExt cx="2123804" cy="2349017"/>
            </a:xfrm>
          </p:grpSpPr>
          <p:sp>
            <p:nvSpPr>
              <p:cNvPr id="57" name="Rectangle 56">
                <a:extLst>
                  <a:ext uri="{FF2B5EF4-FFF2-40B4-BE49-F238E27FC236}">
                    <a16:creationId xmlns:a16="http://schemas.microsoft.com/office/drawing/2014/main" id="{A6DAF973-0F54-A10C-9569-35A44C131587}"/>
                  </a:ext>
                </a:extLst>
              </p:cNvPr>
              <p:cNvSpPr/>
              <p:nvPr/>
            </p:nvSpPr>
            <p:spPr>
              <a:xfrm>
                <a:off x="7856220" y="3850276"/>
                <a:ext cx="2123803" cy="64334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Picture 57" descr="A blue elephant head with white outline on black background&#10;&#10;Description automatically generated">
                <a:extLst>
                  <a:ext uri="{FF2B5EF4-FFF2-40B4-BE49-F238E27FC236}">
                    <a16:creationId xmlns:a16="http://schemas.microsoft.com/office/drawing/2014/main" id="{01489986-DDD2-4461-84C5-E18D4EC0BB95}"/>
                  </a:ext>
                </a:extLst>
              </p:cNvPr>
              <p:cNvPicPr>
                <a:picLocks noChangeAspect="1"/>
              </p:cNvPicPr>
              <p:nvPr/>
            </p:nvPicPr>
            <p:blipFill>
              <a:blip r:embed="rId7">
                <a:alphaModFix amt="85000"/>
                <a:extLst>
                  <a:ext uri="{28A0092B-C50C-407E-A947-70E740481C1C}">
                    <a14:useLocalDpi xmlns:a14="http://schemas.microsoft.com/office/drawing/2010/main" val="0"/>
                  </a:ext>
                </a:extLst>
              </a:blip>
              <a:stretch>
                <a:fillRect/>
              </a:stretch>
            </p:blipFill>
            <p:spPr>
              <a:xfrm>
                <a:off x="7856219" y="2215025"/>
                <a:ext cx="2123803" cy="2349017"/>
              </a:xfrm>
              <a:prstGeom prst="rect">
                <a:avLst/>
              </a:prstGeom>
            </p:spPr>
          </p:pic>
        </p:grpSp>
        <p:sp>
          <p:nvSpPr>
            <p:cNvPr id="96" name="Rectangle 95">
              <a:extLst>
                <a:ext uri="{FF2B5EF4-FFF2-40B4-BE49-F238E27FC236}">
                  <a16:creationId xmlns:a16="http://schemas.microsoft.com/office/drawing/2014/main" id="{DAF73F43-046E-76FE-F81B-6F24F3BA5340}"/>
                </a:ext>
              </a:extLst>
            </p:cNvPr>
            <p:cNvSpPr/>
            <p:nvPr/>
          </p:nvSpPr>
          <p:spPr>
            <a:xfrm>
              <a:off x="6538618" y="2049882"/>
              <a:ext cx="2140562"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itle 1">
              <a:extLst>
                <a:ext uri="{FF2B5EF4-FFF2-40B4-BE49-F238E27FC236}">
                  <a16:creationId xmlns:a16="http://schemas.microsoft.com/office/drawing/2014/main" id="{F5227E21-8419-2CF4-3BB1-8C88CDE1F521}"/>
                </a:ext>
              </a:extLst>
            </p:cNvPr>
            <p:cNvSpPr txBox="1">
              <a:spLocks/>
            </p:cNvSpPr>
            <p:nvPr/>
          </p:nvSpPr>
          <p:spPr>
            <a:xfrm>
              <a:off x="6538618" y="2075449"/>
              <a:ext cx="2140562"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Data Storage</a:t>
              </a:r>
            </a:p>
          </p:txBody>
        </p:sp>
      </p:grpSp>
      <p:grpSp>
        <p:nvGrpSpPr>
          <p:cNvPr id="15" name="Group 14">
            <a:extLst>
              <a:ext uri="{FF2B5EF4-FFF2-40B4-BE49-F238E27FC236}">
                <a16:creationId xmlns:a16="http://schemas.microsoft.com/office/drawing/2014/main" id="{87F8820E-AF46-C636-1A95-FF95A6B25775}"/>
              </a:ext>
            </a:extLst>
          </p:cNvPr>
          <p:cNvGrpSpPr/>
          <p:nvPr/>
        </p:nvGrpSpPr>
        <p:grpSpPr>
          <a:xfrm>
            <a:off x="9376505" y="1605338"/>
            <a:ext cx="2468880" cy="1330579"/>
            <a:chOff x="9376505" y="1605338"/>
            <a:chExt cx="2468880" cy="1330579"/>
          </a:xfrm>
        </p:grpSpPr>
        <p:grpSp>
          <p:nvGrpSpPr>
            <p:cNvPr id="34" name="Group 33">
              <a:extLst>
                <a:ext uri="{FF2B5EF4-FFF2-40B4-BE49-F238E27FC236}">
                  <a16:creationId xmlns:a16="http://schemas.microsoft.com/office/drawing/2014/main" id="{F7930C0C-E673-CD7B-9A93-3AEF49CE7A58}"/>
                </a:ext>
              </a:extLst>
            </p:cNvPr>
            <p:cNvGrpSpPr/>
            <p:nvPr/>
          </p:nvGrpSpPr>
          <p:grpSpPr>
            <a:xfrm>
              <a:off x="9541878" y="1979152"/>
              <a:ext cx="2140562" cy="814924"/>
              <a:chOff x="9057269" y="2654153"/>
              <a:chExt cx="3013544" cy="985337"/>
            </a:xfrm>
          </p:grpSpPr>
          <p:sp>
            <p:nvSpPr>
              <p:cNvPr id="32" name="Rectangle: Rounded Corners 31">
                <a:extLst>
                  <a:ext uri="{FF2B5EF4-FFF2-40B4-BE49-F238E27FC236}">
                    <a16:creationId xmlns:a16="http://schemas.microsoft.com/office/drawing/2014/main" id="{DE1ACB27-10C5-36B4-6263-2CF094C31DAE}"/>
                  </a:ext>
                </a:extLst>
              </p:cNvPr>
              <p:cNvSpPr/>
              <p:nvPr/>
            </p:nvSpPr>
            <p:spPr>
              <a:xfrm>
                <a:off x="9057269" y="2781509"/>
                <a:ext cx="3013544" cy="728481"/>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5EACFD34-67E5-9023-C201-3303FA105A3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31944" b="31945"/>
              <a:stretch/>
            </p:blipFill>
            <p:spPr>
              <a:xfrm>
                <a:off x="9192440" y="2654153"/>
                <a:ext cx="2728625" cy="985337"/>
              </a:xfrm>
              <a:prstGeom prst="rect">
                <a:avLst/>
              </a:prstGeom>
            </p:spPr>
          </p:pic>
        </p:grpSp>
        <p:sp>
          <p:nvSpPr>
            <p:cNvPr id="102" name="Rectangle 101">
              <a:extLst>
                <a:ext uri="{FF2B5EF4-FFF2-40B4-BE49-F238E27FC236}">
                  <a16:creationId xmlns:a16="http://schemas.microsoft.com/office/drawing/2014/main" id="{F423C27E-7575-E0D8-38A0-AF0F6861F821}"/>
                </a:ext>
              </a:extLst>
            </p:cNvPr>
            <p:cNvSpPr/>
            <p:nvPr/>
          </p:nvSpPr>
          <p:spPr>
            <a:xfrm>
              <a:off x="9376505" y="1605943"/>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itle 1">
              <a:extLst>
                <a:ext uri="{FF2B5EF4-FFF2-40B4-BE49-F238E27FC236}">
                  <a16:creationId xmlns:a16="http://schemas.microsoft.com/office/drawing/2014/main" id="{E0CBA33F-8FB6-CFAB-5090-A108AA681692}"/>
                </a:ext>
              </a:extLst>
            </p:cNvPr>
            <p:cNvSpPr txBox="1">
              <a:spLocks/>
            </p:cNvSpPr>
            <p:nvPr/>
          </p:nvSpPr>
          <p:spPr>
            <a:xfrm>
              <a:off x="9376505" y="1605338"/>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EDA/ Visualization</a:t>
              </a:r>
            </a:p>
          </p:txBody>
        </p:sp>
      </p:grpSp>
      <p:grpSp>
        <p:nvGrpSpPr>
          <p:cNvPr id="14" name="Group 13">
            <a:extLst>
              <a:ext uri="{FF2B5EF4-FFF2-40B4-BE49-F238E27FC236}">
                <a16:creationId xmlns:a16="http://schemas.microsoft.com/office/drawing/2014/main" id="{D771F2ED-84F1-518E-CE61-90D2C5EE68FB}"/>
              </a:ext>
            </a:extLst>
          </p:cNvPr>
          <p:cNvGrpSpPr/>
          <p:nvPr/>
        </p:nvGrpSpPr>
        <p:grpSpPr>
          <a:xfrm>
            <a:off x="9354708" y="4237750"/>
            <a:ext cx="2468880" cy="1334462"/>
            <a:chOff x="9354708" y="4237750"/>
            <a:chExt cx="2468880" cy="1334462"/>
          </a:xfrm>
        </p:grpSpPr>
        <p:pic>
          <p:nvPicPr>
            <p:cNvPr id="65" name="Graphic 64">
              <a:extLst>
                <a:ext uri="{FF2B5EF4-FFF2-40B4-BE49-F238E27FC236}">
                  <a16:creationId xmlns:a16="http://schemas.microsoft.com/office/drawing/2014/main" id="{7F908FB8-8481-0772-6F4F-5FE304EB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9764" y="4804233"/>
              <a:ext cx="2140562" cy="632251"/>
            </a:xfrm>
            <a:prstGeom prst="rect">
              <a:avLst/>
            </a:prstGeom>
          </p:spPr>
        </p:pic>
        <p:sp>
          <p:nvSpPr>
            <p:cNvPr id="104" name="Rectangle 103">
              <a:extLst>
                <a:ext uri="{FF2B5EF4-FFF2-40B4-BE49-F238E27FC236}">
                  <a16:creationId xmlns:a16="http://schemas.microsoft.com/office/drawing/2014/main" id="{A94BB205-361F-6A79-3320-09EE0367E533}"/>
                </a:ext>
              </a:extLst>
            </p:cNvPr>
            <p:cNvSpPr/>
            <p:nvPr/>
          </p:nvSpPr>
          <p:spPr>
            <a:xfrm>
              <a:off x="9354708" y="4242238"/>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Title 1">
              <a:extLst>
                <a:ext uri="{FF2B5EF4-FFF2-40B4-BE49-F238E27FC236}">
                  <a16:creationId xmlns:a16="http://schemas.microsoft.com/office/drawing/2014/main" id="{314C4EA3-32F6-49AB-BE7C-94B0F75DD6FF}"/>
                </a:ext>
              </a:extLst>
            </p:cNvPr>
            <p:cNvSpPr txBox="1">
              <a:spLocks/>
            </p:cNvSpPr>
            <p:nvPr/>
          </p:nvSpPr>
          <p:spPr>
            <a:xfrm>
              <a:off x="9376504" y="4237750"/>
              <a:ext cx="2447083" cy="44730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Modeling</a:t>
              </a:r>
            </a:p>
          </p:txBody>
        </p:sp>
      </p:grpSp>
      <p:grpSp>
        <p:nvGrpSpPr>
          <p:cNvPr id="10" name="Group 9">
            <a:extLst>
              <a:ext uri="{FF2B5EF4-FFF2-40B4-BE49-F238E27FC236}">
                <a16:creationId xmlns:a16="http://schemas.microsoft.com/office/drawing/2014/main" id="{275F305B-2EF3-C1D1-F488-ABE9A68CD8FE}"/>
              </a:ext>
            </a:extLst>
          </p:cNvPr>
          <p:cNvGrpSpPr/>
          <p:nvPr/>
        </p:nvGrpSpPr>
        <p:grpSpPr>
          <a:xfrm>
            <a:off x="6272992" y="5519742"/>
            <a:ext cx="2696187" cy="1197658"/>
            <a:chOff x="6272992" y="5519742"/>
            <a:chExt cx="2696187" cy="1197658"/>
          </a:xfrm>
        </p:grpSpPr>
        <p:pic>
          <p:nvPicPr>
            <p:cNvPr id="29" name="Graphic 28">
              <a:extLst>
                <a:ext uri="{FF2B5EF4-FFF2-40B4-BE49-F238E27FC236}">
                  <a16:creationId xmlns:a16="http://schemas.microsoft.com/office/drawing/2014/main" id="{7B76D74B-1FE1-0FD4-32EC-9A6F8EA28F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1310" y="5745378"/>
              <a:ext cx="2605036" cy="769441"/>
            </a:xfrm>
            <a:prstGeom prst="rect">
              <a:avLst/>
            </a:prstGeom>
          </p:spPr>
        </p:pic>
        <p:sp>
          <p:nvSpPr>
            <p:cNvPr id="108" name="Rectangle 107">
              <a:extLst>
                <a:ext uri="{FF2B5EF4-FFF2-40B4-BE49-F238E27FC236}">
                  <a16:creationId xmlns:a16="http://schemas.microsoft.com/office/drawing/2014/main" id="{C9DDF131-4271-550C-48E1-9278E3A60105}"/>
                </a:ext>
              </a:extLst>
            </p:cNvPr>
            <p:cNvSpPr/>
            <p:nvPr/>
          </p:nvSpPr>
          <p:spPr>
            <a:xfrm>
              <a:off x="6272992" y="5519742"/>
              <a:ext cx="2696187" cy="1192269"/>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itle 1">
              <a:extLst>
                <a:ext uri="{FF2B5EF4-FFF2-40B4-BE49-F238E27FC236}">
                  <a16:creationId xmlns:a16="http://schemas.microsoft.com/office/drawing/2014/main" id="{317DB816-3E49-E365-562B-B214273E52B4}"/>
                </a:ext>
              </a:extLst>
            </p:cNvPr>
            <p:cNvSpPr txBox="1">
              <a:spLocks/>
            </p:cNvSpPr>
            <p:nvPr/>
          </p:nvSpPr>
          <p:spPr>
            <a:xfrm>
              <a:off x="6395915" y="6345359"/>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Preprocessing Pipelines</a:t>
              </a:r>
            </a:p>
          </p:txBody>
        </p:sp>
      </p:gr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20" name="Picture 19">
            <a:extLst>
              <a:ext uri="{FF2B5EF4-FFF2-40B4-BE49-F238E27FC236}">
                <a16:creationId xmlns:a16="http://schemas.microsoft.com/office/drawing/2014/main" id="{E3AC4ED5-0369-3E9A-1297-A0AEDC353A21}"/>
              </a:ext>
            </a:extLst>
          </p:cNvPr>
          <p:cNvPicPr>
            <a:picLocks noChangeAspect="1"/>
          </p:cNvPicPr>
          <p:nvPr/>
        </p:nvPicPr>
        <p:blipFill>
          <a:blip r:embed="rId14"/>
          <a:stretch>
            <a:fillRect/>
          </a:stretch>
        </p:blipFill>
        <p:spPr>
          <a:xfrm>
            <a:off x="348582" y="6950470"/>
            <a:ext cx="9625625" cy="1014975"/>
          </a:xfrm>
          <a:prstGeom prst="rect">
            <a:avLst/>
          </a:prstGeom>
        </p:spPr>
      </p:pic>
    </p:spTree>
    <p:extLst>
      <p:ext uri="{BB962C8B-B14F-4D97-AF65-F5344CB8AC3E}">
        <p14:creationId xmlns:p14="http://schemas.microsoft.com/office/powerpoint/2010/main" val="158446362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lstStyle/>
          <a:p>
            <a:r>
              <a:rPr lang="en-US" b="1">
                <a:cs typeface="Calibri Light"/>
              </a:rPr>
              <a:t>Data Flow Architecture</a:t>
            </a:r>
            <a:endParaRPr lang="en-US" b="1"/>
          </a:p>
        </p:txBody>
      </p:sp>
      <p:cxnSp>
        <p:nvCxnSpPr>
          <p:cNvPr id="37" name="Connector: Elbow 36">
            <a:extLst>
              <a:ext uri="{FF2B5EF4-FFF2-40B4-BE49-F238E27FC236}">
                <a16:creationId xmlns:a16="http://schemas.microsoft.com/office/drawing/2014/main" id="{A0497DAB-CB5B-B19D-623C-39D133078E79}"/>
              </a:ext>
            </a:extLst>
          </p:cNvPr>
          <p:cNvCxnSpPr>
            <a:cxnSpLocks/>
            <a:stCxn id="75" idx="2"/>
            <a:endCxn id="94" idx="1"/>
          </p:cNvCxnSpPr>
          <p:nvPr/>
        </p:nvCxnSpPr>
        <p:spPr>
          <a:xfrm rot="16200000" flipH="1">
            <a:off x="5511663" y="-1435605"/>
            <a:ext cx="766430" cy="84003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39BA8DF-C90D-861F-0E3B-FBD8DCA6641E}"/>
              </a:ext>
            </a:extLst>
          </p:cNvPr>
          <p:cNvCxnSpPr>
            <a:cxnSpLocks/>
            <a:stCxn id="77" idx="2"/>
            <a:endCxn id="94" idx="1"/>
          </p:cNvCxnSpPr>
          <p:nvPr/>
        </p:nvCxnSpPr>
        <p:spPr>
          <a:xfrm rot="16200000" flipH="1">
            <a:off x="8674463" y="1727194"/>
            <a:ext cx="812913" cy="20282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3483F7E-C7C9-334A-4BB5-BFB0E2EA132B}"/>
              </a:ext>
            </a:extLst>
          </p:cNvPr>
          <p:cNvCxnSpPr>
            <a:cxnSpLocks/>
            <a:stCxn id="76" idx="2"/>
            <a:endCxn id="94" idx="1"/>
          </p:cNvCxnSpPr>
          <p:nvPr/>
        </p:nvCxnSpPr>
        <p:spPr>
          <a:xfrm rot="16200000" flipH="1">
            <a:off x="7483539" y="536271"/>
            <a:ext cx="212130" cy="50108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846C30E-09F8-D57A-0C21-56A09C7287E8}"/>
              </a:ext>
            </a:extLst>
          </p:cNvPr>
          <p:cNvCxnSpPr>
            <a:cxnSpLocks/>
            <a:stCxn id="94" idx="3"/>
            <a:endCxn id="96" idx="1"/>
          </p:cNvCxnSpPr>
          <p:nvPr/>
        </p:nvCxnSpPr>
        <p:spPr>
          <a:xfrm>
            <a:off x="11898837" y="3147761"/>
            <a:ext cx="695141" cy="4394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E881C3E8-14BE-1389-DE0D-98845832D4F2}"/>
              </a:ext>
            </a:extLst>
          </p:cNvPr>
          <p:cNvCxnSpPr>
            <a:cxnSpLocks/>
            <a:stCxn id="55" idx="4"/>
            <a:endCxn id="102" idx="1"/>
          </p:cNvCxnSpPr>
          <p:nvPr/>
        </p:nvCxnSpPr>
        <p:spPr>
          <a:xfrm flipV="1">
            <a:off x="14610442" y="2270930"/>
            <a:ext cx="821423" cy="14048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E20FFFF-6CF8-D771-6F59-D0DAA1706015}"/>
              </a:ext>
            </a:extLst>
          </p:cNvPr>
          <p:cNvCxnSpPr>
            <a:cxnSpLocks/>
            <a:stCxn id="55" idx="4"/>
            <a:endCxn id="104" idx="1"/>
          </p:cNvCxnSpPr>
          <p:nvPr/>
        </p:nvCxnSpPr>
        <p:spPr>
          <a:xfrm>
            <a:off x="14610442" y="3675755"/>
            <a:ext cx="799626" cy="12314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DA66070-3C5C-5A3A-C276-8222CF81C7A5}"/>
              </a:ext>
            </a:extLst>
          </p:cNvPr>
          <p:cNvGrpSpPr/>
          <p:nvPr/>
        </p:nvGrpSpPr>
        <p:grpSpPr>
          <a:xfrm>
            <a:off x="0" y="1502014"/>
            <a:ext cx="3389453" cy="879317"/>
            <a:chOff x="0" y="1075294"/>
            <a:chExt cx="3389453" cy="879317"/>
          </a:xfrm>
        </p:grpSpPr>
        <p:pic>
          <p:nvPicPr>
            <p:cNvPr id="5" name="Picture 4" descr="A blue background with white text&#10;&#10;Description automatically generated">
              <a:extLst>
                <a:ext uri="{FF2B5EF4-FFF2-40B4-BE49-F238E27FC236}">
                  <a16:creationId xmlns:a16="http://schemas.microsoft.com/office/drawing/2014/main" id="{7D973FB7-00F0-F70B-187B-203775D913BD}"/>
                </a:ext>
              </a:extLst>
            </p:cNvPr>
            <p:cNvPicPr>
              <a:picLocks noChangeAspect="1"/>
            </p:cNvPicPr>
            <p:nvPr/>
          </p:nvPicPr>
          <p:blipFill rotWithShape="1">
            <a:blip r:embed="rId3">
              <a:extLst>
                <a:ext uri="{28A0092B-C50C-407E-A947-70E740481C1C}">
                  <a14:useLocalDpi xmlns:a14="http://schemas.microsoft.com/office/drawing/2010/main" val="0"/>
                </a:ext>
              </a:extLst>
            </a:blip>
            <a:srcRect t="34919" b="40043"/>
            <a:stretch/>
          </p:blipFill>
          <p:spPr>
            <a:xfrm>
              <a:off x="91715" y="1075294"/>
              <a:ext cx="3175360" cy="530044"/>
            </a:xfrm>
            <a:prstGeom prst="rect">
              <a:avLst/>
            </a:prstGeom>
            <a:ln>
              <a:solidFill>
                <a:schemeClr val="tx1"/>
              </a:solidFill>
            </a:ln>
          </p:spPr>
        </p:pic>
        <p:sp>
          <p:nvSpPr>
            <p:cNvPr id="75" name="Title 1">
              <a:extLst>
                <a:ext uri="{FF2B5EF4-FFF2-40B4-BE49-F238E27FC236}">
                  <a16:creationId xmlns:a16="http://schemas.microsoft.com/office/drawing/2014/main" id="{BFAC2BAE-8F79-887A-A617-35AECEA6C694}"/>
                </a:ext>
              </a:extLst>
            </p:cNvPr>
            <p:cNvSpPr txBox="1">
              <a:spLocks/>
            </p:cNvSpPr>
            <p:nvPr/>
          </p:nvSpPr>
          <p:spPr>
            <a:xfrm>
              <a:off x="0" y="1605338"/>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rgbClr val="FFC000"/>
                  </a:solidFill>
                  <a:latin typeface="+mn-lt"/>
                </a:rPr>
                <a:t>BCycle Station Status Data</a:t>
              </a:r>
            </a:p>
          </p:txBody>
        </p:sp>
      </p:grpSp>
      <p:grpSp>
        <p:nvGrpSpPr>
          <p:cNvPr id="6" name="Group 5">
            <a:extLst>
              <a:ext uri="{FF2B5EF4-FFF2-40B4-BE49-F238E27FC236}">
                <a16:creationId xmlns:a16="http://schemas.microsoft.com/office/drawing/2014/main" id="{388ECA79-36DC-A57D-C207-35361C298E32}"/>
              </a:ext>
            </a:extLst>
          </p:cNvPr>
          <p:cNvGrpSpPr/>
          <p:nvPr/>
        </p:nvGrpSpPr>
        <p:grpSpPr>
          <a:xfrm>
            <a:off x="4171051" y="924826"/>
            <a:ext cx="1826255" cy="2010805"/>
            <a:chOff x="929041" y="2783935"/>
            <a:chExt cx="1826255" cy="2010805"/>
          </a:xfrm>
        </p:grpSpPr>
        <p:pic>
          <p:nvPicPr>
            <p:cNvPr id="11" name="Picture 10" descr="A logo of a weather forecast&#10;&#10;Description automatically generated">
              <a:extLst>
                <a:ext uri="{FF2B5EF4-FFF2-40B4-BE49-F238E27FC236}">
                  <a16:creationId xmlns:a16="http://schemas.microsoft.com/office/drawing/2014/main" id="{7C49B214-63E8-A1B3-9816-8D954BD33E01}"/>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056968" y="2783935"/>
              <a:ext cx="1610032" cy="1610032"/>
            </a:xfrm>
            <a:prstGeom prst="rect">
              <a:avLst/>
            </a:prstGeom>
            <a:ln>
              <a:solidFill>
                <a:schemeClr val="tx1"/>
              </a:solidFill>
            </a:ln>
          </p:spPr>
        </p:pic>
        <p:sp>
          <p:nvSpPr>
            <p:cNvPr id="76" name="Title 1">
              <a:extLst>
                <a:ext uri="{FF2B5EF4-FFF2-40B4-BE49-F238E27FC236}">
                  <a16:creationId xmlns:a16="http://schemas.microsoft.com/office/drawing/2014/main" id="{19A80314-7891-03B8-D9D2-250A02343DB9}"/>
                </a:ext>
              </a:extLst>
            </p:cNvPr>
            <p:cNvSpPr txBox="1">
              <a:spLocks/>
            </p:cNvSpPr>
            <p:nvPr/>
          </p:nvSpPr>
          <p:spPr>
            <a:xfrm>
              <a:off x="929041" y="4445467"/>
              <a:ext cx="1826255"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rgbClr val="FFFF00"/>
                  </a:solidFill>
                  <a:latin typeface="+mn-lt"/>
                </a:rPr>
                <a:t>Temperature Data</a:t>
              </a:r>
            </a:p>
          </p:txBody>
        </p:sp>
      </p:grpSp>
      <p:grpSp>
        <p:nvGrpSpPr>
          <p:cNvPr id="4" name="Group 3">
            <a:extLst>
              <a:ext uri="{FF2B5EF4-FFF2-40B4-BE49-F238E27FC236}">
                <a16:creationId xmlns:a16="http://schemas.microsoft.com/office/drawing/2014/main" id="{FE03CF3E-AD8F-FE0C-C5FE-9C5BA7346E73}"/>
              </a:ext>
            </a:extLst>
          </p:cNvPr>
          <p:cNvGrpSpPr/>
          <p:nvPr/>
        </p:nvGrpSpPr>
        <p:grpSpPr>
          <a:xfrm>
            <a:off x="6372082" y="1573202"/>
            <a:ext cx="3389453" cy="761646"/>
            <a:chOff x="76931" y="5477210"/>
            <a:chExt cx="3389453" cy="761646"/>
          </a:xfrm>
        </p:grpSpPr>
        <p:pic>
          <p:nvPicPr>
            <p:cNvPr id="9" name="Picture 8">
              <a:extLst>
                <a:ext uri="{FF2B5EF4-FFF2-40B4-BE49-F238E27FC236}">
                  <a16:creationId xmlns:a16="http://schemas.microsoft.com/office/drawing/2014/main" id="{B693666A-D2DA-525F-0B3D-203CA6427A1E}"/>
                </a:ext>
              </a:extLst>
            </p:cNvPr>
            <p:cNvPicPr>
              <a:picLocks noChangeAspect="1"/>
            </p:cNvPicPr>
            <p:nvPr/>
          </p:nvPicPr>
          <p:blipFill>
            <a:blip r:embed="rId5"/>
            <a:stretch>
              <a:fillRect/>
            </a:stretch>
          </p:blipFill>
          <p:spPr>
            <a:xfrm>
              <a:off x="87564" y="5477210"/>
              <a:ext cx="3133345" cy="392594"/>
            </a:xfrm>
            <a:prstGeom prst="rect">
              <a:avLst/>
            </a:prstGeom>
            <a:ln>
              <a:solidFill>
                <a:schemeClr val="tx1"/>
              </a:solidFill>
            </a:ln>
          </p:spPr>
        </p:pic>
        <p:sp>
          <p:nvSpPr>
            <p:cNvPr id="77" name="Title 1">
              <a:extLst>
                <a:ext uri="{FF2B5EF4-FFF2-40B4-BE49-F238E27FC236}">
                  <a16:creationId xmlns:a16="http://schemas.microsoft.com/office/drawing/2014/main" id="{C2CABCB4-5381-7CB8-AD2B-FFA8EE801EE1}"/>
                </a:ext>
              </a:extLst>
            </p:cNvPr>
            <p:cNvSpPr txBox="1">
              <a:spLocks/>
            </p:cNvSpPr>
            <p:nvPr/>
          </p:nvSpPr>
          <p:spPr>
            <a:xfrm>
              <a:off x="76931" y="5889583"/>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rgbClr val="92D050"/>
                  </a:solidFill>
                  <a:latin typeface="+mn-lt"/>
                </a:rPr>
                <a:t>CU Class Status Data</a:t>
              </a:r>
            </a:p>
          </p:txBody>
        </p:sp>
      </p:grpSp>
      <p:sp>
        <p:nvSpPr>
          <p:cNvPr id="82" name="Arrow: Up-Down 81">
            <a:extLst>
              <a:ext uri="{FF2B5EF4-FFF2-40B4-BE49-F238E27FC236}">
                <a16:creationId xmlns:a16="http://schemas.microsoft.com/office/drawing/2014/main" id="{FBFB1099-774D-84CE-A850-B6340A5050E6}"/>
              </a:ext>
            </a:extLst>
          </p:cNvPr>
          <p:cNvSpPr/>
          <p:nvPr/>
        </p:nvSpPr>
        <p:spPr>
          <a:xfrm>
            <a:off x="13576559" y="4913868"/>
            <a:ext cx="267830" cy="819017"/>
          </a:xfrm>
          <a:prstGeom prst="upDownArrow">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itle 1">
            <a:extLst>
              <a:ext uri="{FF2B5EF4-FFF2-40B4-BE49-F238E27FC236}">
                <a16:creationId xmlns:a16="http://schemas.microsoft.com/office/drawing/2014/main" id="{932176D6-D651-B5C8-DC81-1790B4C3ACDD}"/>
              </a:ext>
            </a:extLst>
          </p:cNvPr>
          <p:cNvSpPr txBox="1">
            <a:spLocks/>
          </p:cNvSpPr>
          <p:nvPr/>
        </p:nvSpPr>
        <p:spPr>
          <a:xfrm>
            <a:off x="2681256" y="2870149"/>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a:solidFill>
                  <a:schemeClr val="tx1">
                    <a:lumMod val="85000"/>
                  </a:schemeClr>
                </a:solidFill>
                <a:latin typeface="+mn-lt"/>
              </a:rPr>
              <a:t>Freq: 3 mins</a:t>
            </a:r>
          </a:p>
        </p:txBody>
      </p:sp>
      <p:sp>
        <p:nvSpPr>
          <p:cNvPr id="87" name="Title 1">
            <a:extLst>
              <a:ext uri="{FF2B5EF4-FFF2-40B4-BE49-F238E27FC236}">
                <a16:creationId xmlns:a16="http://schemas.microsoft.com/office/drawing/2014/main" id="{DEDB3E31-1352-B02A-7E44-FCDB7048C23B}"/>
              </a:ext>
            </a:extLst>
          </p:cNvPr>
          <p:cNvSpPr txBox="1">
            <a:spLocks/>
          </p:cNvSpPr>
          <p:nvPr/>
        </p:nvSpPr>
        <p:spPr>
          <a:xfrm>
            <a:off x="8575615" y="2857820"/>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a:solidFill>
                  <a:schemeClr val="tx1">
                    <a:lumMod val="85000"/>
                  </a:schemeClr>
                </a:solidFill>
                <a:latin typeface="+mn-lt"/>
              </a:rPr>
              <a:t>Freq: 1 day</a:t>
            </a:r>
          </a:p>
        </p:txBody>
      </p:sp>
      <p:sp>
        <p:nvSpPr>
          <p:cNvPr id="89" name="Title 1">
            <a:extLst>
              <a:ext uri="{FF2B5EF4-FFF2-40B4-BE49-F238E27FC236}">
                <a16:creationId xmlns:a16="http://schemas.microsoft.com/office/drawing/2014/main" id="{BDDEC0FB-615A-ACA1-24E9-FBC746A5E772}"/>
              </a:ext>
            </a:extLst>
          </p:cNvPr>
          <p:cNvSpPr txBox="1">
            <a:spLocks/>
          </p:cNvSpPr>
          <p:nvPr/>
        </p:nvSpPr>
        <p:spPr>
          <a:xfrm>
            <a:off x="5988276" y="2870149"/>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a:solidFill>
                  <a:schemeClr val="tx1">
                    <a:lumMod val="85000"/>
                  </a:schemeClr>
                </a:solidFill>
                <a:latin typeface="+mn-lt"/>
              </a:rPr>
              <a:t>Freq: 1 hour </a:t>
            </a:r>
          </a:p>
        </p:txBody>
      </p:sp>
      <p:grpSp>
        <p:nvGrpSpPr>
          <p:cNvPr id="16" name="Group 15">
            <a:extLst>
              <a:ext uri="{FF2B5EF4-FFF2-40B4-BE49-F238E27FC236}">
                <a16:creationId xmlns:a16="http://schemas.microsoft.com/office/drawing/2014/main" id="{D7A29740-0322-F508-9440-5BB61D0C3CA3}"/>
              </a:ext>
            </a:extLst>
          </p:cNvPr>
          <p:cNvGrpSpPr/>
          <p:nvPr/>
        </p:nvGrpSpPr>
        <p:grpSpPr>
          <a:xfrm>
            <a:off x="10030848" y="1610467"/>
            <a:ext cx="1936856" cy="3074588"/>
            <a:chOff x="4376991" y="2049674"/>
            <a:chExt cx="1936856" cy="3074588"/>
          </a:xfrm>
        </p:grpSpPr>
        <p:grpSp>
          <p:nvGrpSpPr>
            <p:cNvPr id="7" name="Group 6">
              <a:extLst>
                <a:ext uri="{FF2B5EF4-FFF2-40B4-BE49-F238E27FC236}">
                  <a16:creationId xmlns:a16="http://schemas.microsoft.com/office/drawing/2014/main" id="{E8106627-B22C-FBE0-1715-AA6C0F8A7185}"/>
                </a:ext>
              </a:extLst>
            </p:cNvPr>
            <p:cNvGrpSpPr/>
            <p:nvPr/>
          </p:nvGrpSpPr>
          <p:grpSpPr>
            <a:xfrm>
              <a:off x="4441172" y="2049674"/>
              <a:ext cx="1803808" cy="3074588"/>
              <a:chOff x="4441172" y="2049674"/>
              <a:chExt cx="1803808" cy="3074588"/>
            </a:xfrm>
          </p:grpSpPr>
          <p:grpSp>
            <p:nvGrpSpPr>
              <p:cNvPr id="35" name="Group 34">
                <a:extLst>
                  <a:ext uri="{FF2B5EF4-FFF2-40B4-BE49-F238E27FC236}">
                    <a16:creationId xmlns:a16="http://schemas.microsoft.com/office/drawing/2014/main" id="{DE2C45F6-79F2-876C-C0B0-B9FC88E7D845}"/>
                  </a:ext>
                </a:extLst>
              </p:cNvPr>
              <p:cNvGrpSpPr/>
              <p:nvPr/>
            </p:nvGrpSpPr>
            <p:grpSpPr>
              <a:xfrm>
                <a:off x="4667172" y="2629930"/>
                <a:ext cx="1383145" cy="2444394"/>
                <a:chOff x="5226661" y="2504369"/>
                <a:chExt cx="1383145" cy="2444394"/>
              </a:xfrm>
            </p:grpSpPr>
            <p:pic>
              <p:nvPicPr>
                <p:cNvPr id="13" name="Picture 12" descr="A group of orange rectangular objects&#10;&#10;Description automatically generated">
                  <a:extLst>
                    <a:ext uri="{FF2B5EF4-FFF2-40B4-BE49-F238E27FC236}">
                      <a16:creationId xmlns:a16="http://schemas.microsoft.com/office/drawing/2014/main" id="{F573C885-1DAC-5AD1-64C8-70AA77198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6661" y="2504369"/>
                  <a:ext cx="1383145" cy="1674953"/>
                </a:xfrm>
                <a:prstGeom prst="rect">
                  <a:avLst/>
                </a:prstGeom>
              </p:spPr>
            </p:pic>
            <p:sp>
              <p:nvSpPr>
                <p:cNvPr id="18" name="TextBox 17">
                  <a:extLst>
                    <a:ext uri="{FF2B5EF4-FFF2-40B4-BE49-F238E27FC236}">
                      <a16:creationId xmlns:a16="http://schemas.microsoft.com/office/drawing/2014/main" id="{7A216765-5E38-0590-0EBB-25152149EA13}"/>
                    </a:ext>
                  </a:extLst>
                </p:cNvPr>
                <p:cNvSpPr txBox="1"/>
                <p:nvPr/>
              </p:nvSpPr>
              <p:spPr>
                <a:xfrm>
                  <a:off x="5276635" y="4179322"/>
                  <a:ext cx="1333171" cy="769441"/>
                </a:xfrm>
                <a:prstGeom prst="rect">
                  <a:avLst/>
                </a:prstGeom>
                <a:noFill/>
              </p:spPr>
              <p:txBody>
                <a:bodyPr wrap="square">
                  <a:spAutoFit/>
                </a:bodyPr>
                <a:lstStyle/>
                <a:p>
                  <a:pPr algn="ctr"/>
                  <a:r>
                    <a:rPr lang="en-IN" sz="2200">
                      <a:latin typeface="Times New Roman" panose="02020603050405020304" pitchFamily="18" charset="0"/>
                      <a:cs typeface="Times New Roman" panose="02020603050405020304" pitchFamily="18" charset="0"/>
                    </a:rPr>
                    <a:t>Amazon </a:t>
                  </a:r>
                  <a:br>
                    <a:rPr lang="en-IN" sz="2200">
                      <a:latin typeface="Times New Roman" panose="02020603050405020304" pitchFamily="18" charset="0"/>
                      <a:cs typeface="Times New Roman" panose="02020603050405020304" pitchFamily="18" charset="0"/>
                    </a:rPr>
                  </a:br>
                  <a:r>
                    <a:rPr lang="en-IN" sz="2200">
                      <a:latin typeface="Times New Roman" panose="02020603050405020304" pitchFamily="18" charset="0"/>
                      <a:cs typeface="Times New Roman" panose="02020603050405020304" pitchFamily="18" charset="0"/>
                    </a:rPr>
                    <a:t>EC2</a:t>
                  </a:r>
                </a:p>
              </p:txBody>
            </p:sp>
          </p:grpSp>
          <p:sp>
            <p:nvSpPr>
              <p:cNvPr id="94" name="Rectangle 93">
                <a:extLst>
                  <a:ext uri="{FF2B5EF4-FFF2-40B4-BE49-F238E27FC236}">
                    <a16:creationId xmlns:a16="http://schemas.microsoft.com/office/drawing/2014/main" id="{BC0719D1-1AB1-EA54-D80A-25B7B9C6604D}"/>
                  </a:ext>
                </a:extLst>
              </p:cNvPr>
              <p:cNvSpPr/>
              <p:nvPr/>
            </p:nvSpPr>
            <p:spPr>
              <a:xfrm>
                <a:off x="4441172" y="2049674"/>
                <a:ext cx="1803808"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5" name="Title 1">
              <a:extLst>
                <a:ext uri="{FF2B5EF4-FFF2-40B4-BE49-F238E27FC236}">
                  <a16:creationId xmlns:a16="http://schemas.microsoft.com/office/drawing/2014/main" id="{01DE842D-E506-FF79-61AF-1C1E0D0B6398}"/>
                </a:ext>
              </a:extLst>
            </p:cNvPr>
            <p:cNvSpPr txBox="1">
              <a:spLocks/>
            </p:cNvSpPr>
            <p:nvPr/>
          </p:nvSpPr>
          <p:spPr>
            <a:xfrm>
              <a:off x="4376991" y="2106984"/>
              <a:ext cx="1936856"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Data Collection</a:t>
              </a:r>
            </a:p>
          </p:txBody>
        </p:sp>
      </p:grpSp>
      <p:grpSp>
        <p:nvGrpSpPr>
          <p:cNvPr id="8" name="Group 7">
            <a:extLst>
              <a:ext uri="{FF2B5EF4-FFF2-40B4-BE49-F238E27FC236}">
                <a16:creationId xmlns:a16="http://schemas.microsoft.com/office/drawing/2014/main" id="{EAFF63E4-6654-B6A1-61F1-C98584E82697}"/>
              </a:ext>
            </a:extLst>
          </p:cNvPr>
          <p:cNvGrpSpPr/>
          <p:nvPr/>
        </p:nvGrpSpPr>
        <p:grpSpPr>
          <a:xfrm>
            <a:off x="12593978" y="2049882"/>
            <a:ext cx="2140562" cy="3074588"/>
            <a:chOff x="6538618" y="2049882"/>
            <a:chExt cx="2140562" cy="3074588"/>
          </a:xfrm>
        </p:grpSpPr>
        <p:sp>
          <p:nvSpPr>
            <p:cNvPr id="55" name="Cylinder 54">
              <a:extLst>
                <a:ext uri="{FF2B5EF4-FFF2-40B4-BE49-F238E27FC236}">
                  <a16:creationId xmlns:a16="http://schemas.microsoft.com/office/drawing/2014/main" id="{1C924E54-A02D-9C2E-9B65-750C0D951B69}"/>
                </a:ext>
              </a:extLst>
            </p:cNvPr>
            <p:cNvSpPr/>
            <p:nvPr/>
          </p:nvSpPr>
          <p:spPr>
            <a:xfrm>
              <a:off x="6687093" y="2537107"/>
              <a:ext cx="1867989" cy="2277295"/>
            </a:xfrm>
            <a:prstGeom prst="can">
              <a:avLst/>
            </a:prstGeom>
            <a:solidFill>
              <a:schemeClr val="bg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B6D2724F-90E6-E24C-91E9-7A7760D74749}"/>
                </a:ext>
              </a:extLst>
            </p:cNvPr>
            <p:cNvGrpSpPr/>
            <p:nvPr/>
          </p:nvGrpSpPr>
          <p:grpSpPr>
            <a:xfrm>
              <a:off x="6932819" y="3005878"/>
              <a:ext cx="1376536" cy="1484079"/>
              <a:chOff x="7856219" y="2215025"/>
              <a:chExt cx="2123804" cy="2349017"/>
            </a:xfrm>
          </p:grpSpPr>
          <p:sp>
            <p:nvSpPr>
              <p:cNvPr id="57" name="Rectangle 56">
                <a:extLst>
                  <a:ext uri="{FF2B5EF4-FFF2-40B4-BE49-F238E27FC236}">
                    <a16:creationId xmlns:a16="http://schemas.microsoft.com/office/drawing/2014/main" id="{A6DAF973-0F54-A10C-9569-35A44C131587}"/>
                  </a:ext>
                </a:extLst>
              </p:cNvPr>
              <p:cNvSpPr/>
              <p:nvPr/>
            </p:nvSpPr>
            <p:spPr>
              <a:xfrm>
                <a:off x="7856220" y="3850276"/>
                <a:ext cx="2123803" cy="64334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Picture 57" descr="A blue elephant head with white outline on black background&#10;&#10;Description automatically generated">
                <a:extLst>
                  <a:ext uri="{FF2B5EF4-FFF2-40B4-BE49-F238E27FC236}">
                    <a16:creationId xmlns:a16="http://schemas.microsoft.com/office/drawing/2014/main" id="{01489986-DDD2-4461-84C5-E18D4EC0BB95}"/>
                  </a:ext>
                </a:extLst>
              </p:cNvPr>
              <p:cNvPicPr>
                <a:picLocks noChangeAspect="1"/>
              </p:cNvPicPr>
              <p:nvPr/>
            </p:nvPicPr>
            <p:blipFill>
              <a:blip r:embed="rId7">
                <a:alphaModFix amt="85000"/>
                <a:extLst>
                  <a:ext uri="{28A0092B-C50C-407E-A947-70E740481C1C}">
                    <a14:useLocalDpi xmlns:a14="http://schemas.microsoft.com/office/drawing/2010/main" val="0"/>
                  </a:ext>
                </a:extLst>
              </a:blip>
              <a:stretch>
                <a:fillRect/>
              </a:stretch>
            </p:blipFill>
            <p:spPr>
              <a:xfrm>
                <a:off x="7856219" y="2215025"/>
                <a:ext cx="2123803" cy="2349017"/>
              </a:xfrm>
              <a:prstGeom prst="rect">
                <a:avLst/>
              </a:prstGeom>
            </p:spPr>
          </p:pic>
        </p:grpSp>
        <p:sp>
          <p:nvSpPr>
            <p:cNvPr id="96" name="Rectangle 95">
              <a:extLst>
                <a:ext uri="{FF2B5EF4-FFF2-40B4-BE49-F238E27FC236}">
                  <a16:creationId xmlns:a16="http://schemas.microsoft.com/office/drawing/2014/main" id="{DAF73F43-046E-76FE-F81B-6F24F3BA5340}"/>
                </a:ext>
              </a:extLst>
            </p:cNvPr>
            <p:cNvSpPr/>
            <p:nvPr/>
          </p:nvSpPr>
          <p:spPr>
            <a:xfrm>
              <a:off x="6538618" y="2049882"/>
              <a:ext cx="2140562"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itle 1">
              <a:extLst>
                <a:ext uri="{FF2B5EF4-FFF2-40B4-BE49-F238E27FC236}">
                  <a16:creationId xmlns:a16="http://schemas.microsoft.com/office/drawing/2014/main" id="{F5227E21-8419-2CF4-3BB1-8C88CDE1F521}"/>
                </a:ext>
              </a:extLst>
            </p:cNvPr>
            <p:cNvSpPr txBox="1">
              <a:spLocks/>
            </p:cNvSpPr>
            <p:nvPr/>
          </p:nvSpPr>
          <p:spPr>
            <a:xfrm>
              <a:off x="6538618" y="2075449"/>
              <a:ext cx="2140562"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Data Storage</a:t>
              </a:r>
            </a:p>
          </p:txBody>
        </p:sp>
      </p:grpSp>
      <p:grpSp>
        <p:nvGrpSpPr>
          <p:cNvPr id="15" name="Group 14">
            <a:extLst>
              <a:ext uri="{FF2B5EF4-FFF2-40B4-BE49-F238E27FC236}">
                <a16:creationId xmlns:a16="http://schemas.microsoft.com/office/drawing/2014/main" id="{87F8820E-AF46-C636-1A95-FF95A6B25775}"/>
              </a:ext>
            </a:extLst>
          </p:cNvPr>
          <p:cNvGrpSpPr/>
          <p:nvPr/>
        </p:nvGrpSpPr>
        <p:grpSpPr>
          <a:xfrm>
            <a:off x="15431865" y="1605338"/>
            <a:ext cx="2468880" cy="1330579"/>
            <a:chOff x="9376505" y="1605338"/>
            <a:chExt cx="2468880" cy="1330579"/>
          </a:xfrm>
        </p:grpSpPr>
        <p:grpSp>
          <p:nvGrpSpPr>
            <p:cNvPr id="34" name="Group 33">
              <a:extLst>
                <a:ext uri="{FF2B5EF4-FFF2-40B4-BE49-F238E27FC236}">
                  <a16:creationId xmlns:a16="http://schemas.microsoft.com/office/drawing/2014/main" id="{F7930C0C-E673-CD7B-9A93-3AEF49CE7A58}"/>
                </a:ext>
              </a:extLst>
            </p:cNvPr>
            <p:cNvGrpSpPr/>
            <p:nvPr/>
          </p:nvGrpSpPr>
          <p:grpSpPr>
            <a:xfrm>
              <a:off x="9541878" y="1979152"/>
              <a:ext cx="2140562" cy="814924"/>
              <a:chOff x="9057269" y="2654153"/>
              <a:chExt cx="3013544" cy="985337"/>
            </a:xfrm>
          </p:grpSpPr>
          <p:sp>
            <p:nvSpPr>
              <p:cNvPr id="32" name="Rectangle: Rounded Corners 31">
                <a:extLst>
                  <a:ext uri="{FF2B5EF4-FFF2-40B4-BE49-F238E27FC236}">
                    <a16:creationId xmlns:a16="http://schemas.microsoft.com/office/drawing/2014/main" id="{DE1ACB27-10C5-36B4-6263-2CF094C31DAE}"/>
                  </a:ext>
                </a:extLst>
              </p:cNvPr>
              <p:cNvSpPr/>
              <p:nvPr/>
            </p:nvSpPr>
            <p:spPr>
              <a:xfrm>
                <a:off x="9057269" y="2781509"/>
                <a:ext cx="3013544" cy="728481"/>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5EACFD34-67E5-9023-C201-3303FA105A3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31944" b="31945"/>
              <a:stretch/>
            </p:blipFill>
            <p:spPr>
              <a:xfrm>
                <a:off x="9192440" y="2654153"/>
                <a:ext cx="2728625" cy="985337"/>
              </a:xfrm>
              <a:prstGeom prst="rect">
                <a:avLst/>
              </a:prstGeom>
            </p:spPr>
          </p:pic>
        </p:grpSp>
        <p:sp>
          <p:nvSpPr>
            <p:cNvPr id="102" name="Rectangle 101">
              <a:extLst>
                <a:ext uri="{FF2B5EF4-FFF2-40B4-BE49-F238E27FC236}">
                  <a16:creationId xmlns:a16="http://schemas.microsoft.com/office/drawing/2014/main" id="{F423C27E-7575-E0D8-38A0-AF0F6861F821}"/>
                </a:ext>
              </a:extLst>
            </p:cNvPr>
            <p:cNvSpPr/>
            <p:nvPr/>
          </p:nvSpPr>
          <p:spPr>
            <a:xfrm>
              <a:off x="9376505" y="1605943"/>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itle 1">
              <a:extLst>
                <a:ext uri="{FF2B5EF4-FFF2-40B4-BE49-F238E27FC236}">
                  <a16:creationId xmlns:a16="http://schemas.microsoft.com/office/drawing/2014/main" id="{E0CBA33F-8FB6-CFAB-5090-A108AA681692}"/>
                </a:ext>
              </a:extLst>
            </p:cNvPr>
            <p:cNvSpPr txBox="1">
              <a:spLocks/>
            </p:cNvSpPr>
            <p:nvPr/>
          </p:nvSpPr>
          <p:spPr>
            <a:xfrm>
              <a:off x="9376505" y="1605338"/>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EDA/ Visualization</a:t>
              </a:r>
            </a:p>
          </p:txBody>
        </p:sp>
      </p:grpSp>
      <p:grpSp>
        <p:nvGrpSpPr>
          <p:cNvPr id="14" name="Group 13">
            <a:extLst>
              <a:ext uri="{FF2B5EF4-FFF2-40B4-BE49-F238E27FC236}">
                <a16:creationId xmlns:a16="http://schemas.microsoft.com/office/drawing/2014/main" id="{D771F2ED-84F1-518E-CE61-90D2C5EE68FB}"/>
              </a:ext>
            </a:extLst>
          </p:cNvPr>
          <p:cNvGrpSpPr/>
          <p:nvPr/>
        </p:nvGrpSpPr>
        <p:grpSpPr>
          <a:xfrm>
            <a:off x="15410068" y="4237750"/>
            <a:ext cx="2468880" cy="1334462"/>
            <a:chOff x="9354708" y="4237750"/>
            <a:chExt cx="2468880" cy="1334462"/>
          </a:xfrm>
        </p:grpSpPr>
        <p:pic>
          <p:nvPicPr>
            <p:cNvPr id="65" name="Graphic 64">
              <a:extLst>
                <a:ext uri="{FF2B5EF4-FFF2-40B4-BE49-F238E27FC236}">
                  <a16:creationId xmlns:a16="http://schemas.microsoft.com/office/drawing/2014/main" id="{7F908FB8-8481-0772-6F4F-5FE304EB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9764" y="4804233"/>
              <a:ext cx="2140562" cy="632251"/>
            </a:xfrm>
            <a:prstGeom prst="rect">
              <a:avLst/>
            </a:prstGeom>
          </p:spPr>
        </p:pic>
        <p:sp>
          <p:nvSpPr>
            <p:cNvPr id="104" name="Rectangle 103">
              <a:extLst>
                <a:ext uri="{FF2B5EF4-FFF2-40B4-BE49-F238E27FC236}">
                  <a16:creationId xmlns:a16="http://schemas.microsoft.com/office/drawing/2014/main" id="{A94BB205-361F-6A79-3320-09EE0367E533}"/>
                </a:ext>
              </a:extLst>
            </p:cNvPr>
            <p:cNvSpPr/>
            <p:nvPr/>
          </p:nvSpPr>
          <p:spPr>
            <a:xfrm>
              <a:off x="9354708" y="4242238"/>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Title 1">
              <a:extLst>
                <a:ext uri="{FF2B5EF4-FFF2-40B4-BE49-F238E27FC236}">
                  <a16:creationId xmlns:a16="http://schemas.microsoft.com/office/drawing/2014/main" id="{314C4EA3-32F6-49AB-BE7C-94B0F75DD6FF}"/>
                </a:ext>
              </a:extLst>
            </p:cNvPr>
            <p:cNvSpPr txBox="1">
              <a:spLocks/>
            </p:cNvSpPr>
            <p:nvPr/>
          </p:nvSpPr>
          <p:spPr>
            <a:xfrm>
              <a:off x="9376504" y="4237750"/>
              <a:ext cx="2447083" cy="44730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Modeling</a:t>
              </a:r>
            </a:p>
          </p:txBody>
        </p:sp>
      </p:grpSp>
      <p:grpSp>
        <p:nvGrpSpPr>
          <p:cNvPr id="10" name="Group 9">
            <a:extLst>
              <a:ext uri="{FF2B5EF4-FFF2-40B4-BE49-F238E27FC236}">
                <a16:creationId xmlns:a16="http://schemas.microsoft.com/office/drawing/2014/main" id="{275F305B-2EF3-C1D1-F488-ABE9A68CD8FE}"/>
              </a:ext>
            </a:extLst>
          </p:cNvPr>
          <p:cNvGrpSpPr/>
          <p:nvPr/>
        </p:nvGrpSpPr>
        <p:grpSpPr>
          <a:xfrm>
            <a:off x="12328352" y="5519742"/>
            <a:ext cx="2696187" cy="1197658"/>
            <a:chOff x="6272992" y="5519742"/>
            <a:chExt cx="2696187" cy="1197658"/>
          </a:xfrm>
        </p:grpSpPr>
        <p:pic>
          <p:nvPicPr>
            <p:cNvPr id="29" name="Graphic 28">
              <a:extLst>
                <a:ext uri="{FF2B5EF4-FFF2-40B4-BE49-F238E27FC236}">
                  <a16:creationId xmlns:a16="http://schemas.microsoft.com/office/drawing/2014/main" id="{7B76D74B-1FE1-0FD4-32EC-9A6F8EA28F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1310" y="5745378"/>
              <a:ext cx="2605036" cy="769441"/>
            </a:xfrm>
            <a:prstGeom prst="rect">
              <a:avLst/>
            </a:prstGeom>
          </p:spPr>
        </p:pic>
        <p:sp>
          <p:nvSpPr>
            <p:cNvPr id="108" name="Rectangle 107">
              <a:extLst>
                <a:ext uri="{FF2B5EF4-FFF2-40B4-BE49-F238E27FC236}">
                  <a16:creationId xmlns:a16="http://schemas.microsoft.com/office/drawing/2014/main" id="{C9DDF131-4271-550C-48E1-9278E3A60105}"/>
                </a:ext>
              </a:extLst>
            </p:cNvPr>
            <p:cNvSpPr/>
            <p:nvPr/>
          </p:nvSpPr>
          <p:spPr>
            <a:xfrm>
              <a:off x="6272992" y="5519742"/>
              <a:ext cx="2696187" cy="1192269"/>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itle 1">
              <a:extLst>
                <a:ext uri="{FF2B5EF4-FFF2-40B4-BE49-F238E27FC236}">
                  <a16:creationId xmlns:a16="http://schemas.microsoft.com/office/drawing/2014/main" id="{317DB816-3E49-E365-562B-B214273E52B4}"/>
                </a:ext>
              </a:extLst>
            </p:cNvPr>
            <p:cNvSpPr txBox="1">
              <a:spLocks/>
            </p:cNvSpPr>
            <p:nvPr/>
          </p:nvSpPr>
          <p:spPr>
            <a:xfrm>
              <a:off x="6395915" y="6345359"/>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Preprocessing Pipelines</a:t>
              </a:r>
            </a:p>
          </p:txBody>
        </p:sp>
      </p:gr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23" name="Picture 22">
            <a:extLst>
              <a:ext uri="{FF2B5EF4-FFF2-40B4-BE49-F238E27FC236}">
                <a16:creationId xmlns:a16="http://schemas.microsoft.com/office/drawing/2014/main" id="{3FB4948D-E465-397C-F5A0-BBD83F71A4B2}"/>
              </a:ext>
            </a:extLst>
          </p:cNvPr>
          <p:cNvPicPr>
            <a:picLocks noChangeAspect="1"/>
          </p:cNvPicPr>
          <p:nvPr/>
        </p:nvPicPr>
        <p:blipFill>
          <a:blip r:embed="rId14"/>
          <a:stretch>
            <a:fillRect/>
          </a:stretch>
        </p:blipFill>
        <p:spPr>
          <a:xfrm>
            <a:off x="348582" y="4146310"/>
            <a:ext cx="9625625" cy="1014975"/>
          </a:xfrm>
          <a:prstGeom prst="rect">
            <a:avLst/>
          </a:prstGeom>
        </p:spPr>
      </p:pic>
      <p:sp>
        <p:nvSpPr>
          <p:cNvPr id="24" name="Left Brace 23">
            <a:extLst>
              <a:ext uri="{FF2B5EF4-FFF2-40B4-BE49-F238E27FC236}">
                <a16:creationId xmlns:a16="http://schemas.microsoft.com/office/drawing/2014/main" id="{61C52966-5167-D222-4726-DF50BC504FAE}"/>
              </a:ext>
            </a:extLst>
          </p:cNvPr>
          <p:cNvSpPr/>
          <p:nvPr/>
        </p:nvSpPr>
        <p:spPr>
          <a:xfrm rot="16200000">
            <a:off x="3476176" y="2179137"/>
            <a:ext cx="359141" cy="6437731"/>
          </a:xfrm>
          <a:prstGeom prst="leftBrace">
            <a:avLst>
              <a:gd name="adj1" fmla="val 8333"/>
              <a:gd name="adj2" fmla="val 50465"/>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Left Brace 24">
            <a:extLst>
              <a:ext uri="{FF2B5EF4-FFF2-40B4-BE49-F238E27FC236}">
                <a16:creationId xmlns:a16="http://schemas.microsoft.com/office/drawing/2014/main" id="{F84AD2C9-2115-7259-E5BD-234369768B47}"/>
              </a:ext>
            </a:extLst>
          </p:cNvPr>
          <p:cNvSpPr/>
          <p:nvPr/>
        </p:nvSpPr>
        <p:spPr>
          <a:xfrm rot="16200000">
            <a:off x="7724946" y="4463272"/>
            <a:ext cx="359141" cy="1903171"/>
          </a:xfrm>
          <a:prstGeom prst="leftBrace">
            <a:avLst>
              <a:gd name="adj1" fmla="val 8333"/>
              <a:gd name="adj2" fmla="val 50622"/>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Left Brace 25">
            <a:extLst>
              <a:ext uri="{FF2B5EF4-FFF2-40B4-BE49-F238E27FC236}">
                <a16:creationId xmlns:a16="http://schemas.microsoft.com/office/drawing/2014/main" id="{0E4B592F-EC7E-3918-4408-323D6E0D9C56}"/>
              </a:ext>
            </a:extLst>
          </p:cNvPr>
          <p:cNvSpPr/>
          <p:nvPr/>
        </p:nvSpPr>
        <p:spPr>
          <a:xfrm rot="16200000">
            <a:off x="9206982" y="4960093"/>
            <a:ext cx="359142" cy="904265"/>
          </a:xfrm>
          <a:prstGeom prst="leftBrace">
            <a:avLst>
              <a:gd name="adj1" fmla="val 8333"/>
              <a:gd name="adj2" fmla="val 50622"/>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E8B21AC2-7412-35D1-C117-91354CC52567}"/>
              </a:ext>
            </a:extLst>
          </p:cNvPr>
          <p:cNvSpPr txBox="1"/>
          <p:nvPr/>
        </p:nvSpPr>
        <p:spPr>
          <a:xfrm>
            <a:off x="2507646" y="5678197"/>
            <a:ext cx="2430147" cy="307777"/>
          </a:xfrm>
          <a:prstGeom prst="rect">
            <a:avLst/>
          </a:prstGeom>
          <a:noFill/>
        </p:spPr>
        <p:txBody>
          <a:bodyPr wrap="square">
            <a:spAutoFit/>
          </a:bodyPr>
          <a:lstStyle/>
          <a:p>
            <a:pPr algn="ctr"/>
            <a:r>
              <a:rPr lang="en-US" sz="1400" b="1">
                <a:solidFill>
                  <a:srgbClr val="FFC000"/>
                </a:solidFill>
                <a:latin typeface="+mn-lt"/>
              </a:rPr>
              <a:t>BCycle Station Status</a:t>
            </a:r>
          </a:p>
        </p:txBody>
      </p:sp>
      <p:sp>
        <p:nvSpPr>
          <p:cNvPr id="30" name="TextBox 29">
            <a:extLst>
              <a:ext uri="{FF2B5EF4-FFF2-40B4-BE49-F238E27FC236}">
                <a16:creationId xmlns:a16="http://schemas.microsoft.com/office/drawing/2014/main" id="{E7EB071F-AE63-2055-D562-8AD697E18992}"/>
              </a:ext>
            </a:extLst>
          </p:cNvPr>
          <p:cNvSpPr txBox="1"/>
          <p:nvPr/>
        </p:nvSpPr>
        <p:spPr>
          <a:xfrm>
            <a:off x="7277621" y="5693729"/>
            <a:ext cx="1440604" cy="304825"/>
          </a:xfrm>
          <a:prstGeom prst="rect">
            <a:avLst/>
          </a:prstGeom>
          <a:noFill/>
        </p:spPr>
        <p:txBody>
          <a:bodyPr wrap="square">
            <a:spAutoFit/>
          </a:bodyPr>
          <a:lstStyle/>
          <a:p>
            <a:pPr algn="ctr"/>
            <a:r>
              <a:rPr lang="en-US" sz="1400" b="1">
                <a:solidFill>
                  <a:srgbClr val="FFFF00"/>
                </a:solidFill>
                <a:latin typeface="+mn-lt"/>
              </a:rPr>
              <a:t>Temperature</a:t>
            </a:r>
          </a:p>
        </p:txBody>
      </p:sp>
      <p:sp>
        <p:nvSpPr>
          <p:cNvPr id="31" name="TextBox 30">
            <a:extLst>
              <a:ext uri="{FF2B5EF4-FFF2-40B4-BE49-F238E27FC236}">
                <a16:creationId xmlns:a16="http://schemas.microsoft.com/office/drawing/2014/main" id="{D0447B84-6F73-7660-6864-791880738BB0}"/>
              </a:ext>
            </a:extLst>
          </p:cNvPr>
          <p:cNvSpPr txBox="1"/>
          <p:nvPr/>
        </p:nvSpPr>
        <p:spPr>
          <a:xfrm>
            <a:off x="8670616" y="5615850"/>
            <a:ext cx="1411033" cy="523220"/>
          </a:xfrm>
          <a:prstGeom prst="rect">
            <a:avLst/>
          </a:prstGeom>
          <a:noFill/>
        </p:spPr>
        <p:txBody>
          <a:bodyPr wrap="square">
            <a:spAutoFit/>
          </a:bodyPr>
          <a:lstStyle/>
          <a:p>
            <a:pPr algn="ctr"/>
            <a:r>
              <a:rPr lang="en-US" sz="1400" b="1">
                <a:solidFill>
                  <a:srgbClr val="92D050"/>
                </a:solidFill>
                <a:latin typeface="+mn-lt"/>
              </a:rPr>
              <a:t>CU Class Status</a:t>
            </a:r>
          </a:p>
        </p:txBody>
      </p:sp>
      <p:sp>
        <p:nvSpPr>
          <p:cNvPr id="36" name="Rectangle 35">
            <a:extLst>
              <a:ext uri="{FF2B5EF4-FFF2-40B4-BE49-F238E27FC236}">
                <a16:creationId xmlns:a16="http://schemas.microsoft.com/office/drawing/2014/main" id="{A2B22258-56E9-4832-2D43-07000BC73F9B}"/>
              </a:ext>
            </a:extLst>
          </p:cNvPr>
          <p:cNvSpPr/>
          <p:nvPr/>
        </p:nvSpPr>
        <p:spPr>
          <a:xfrm>
            <a:off x="348582" y="4156470"/>
            <a:ext cx="6526031" cy="101497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1DA60B2E-85C3-D58C-A3B4-92C7738087F4}"/>
              </a:ext>
            </a:extLst>
          </p:cNvPr>
          <p:cNvSpPr/>
          <p:nvPr/>
        </p:nvSpPr>
        <p:spPr>
          <a:xfrm>
            <a:off x="6923575" y="4155905"/>
            <a:ext cx="1942688" cy="10149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721D0AC3-4CA0-1738-DA75-D99D885C37F8}"/>
              </a:ext>
            </a:extLst>
          </p:cNvPr>
          <p:cNvSpPr/>
          <p:nvPr/>
        </p:nvSpPr>
        <p:spPr>
          <a:xfrm>
            <a:off x="8904719" y="4155905"/>
            <a:ext cx="1056052" cy="995398"/>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49FCA38-EF73-E6DA-69A0-1A1B198DF9CA}"/>
              </a:ext>
            </a:extLst>
          </p:cNvPr>
          <p:cNvSpPr txBox="1"/>
          <p:nvPr/>
        </p:nvSpPr>
        <p:spPr>
          <a:xfrm>
            <a:off x="293163" y="3837714"/>
            <a:ext cx="1290846" cy="261610"/>
          </a:xfrm>
          <a:prstGeom prst="rect">
            <a:avLst/>
          </a:prstGeom>
          <a:noFill/>
        </p:spPr>
        <p:txBody>
          <a:bodyPr wrap="square">
            <a:spAutoFit/>
          </a:bodyPr>
          <a:lstStyle/>
          <a:p>
            <a:pPr algn="ctr"/>
            <a:r>
              <a:rPr lang="en-US" sz="1100" b="1">
                <a:latin typeface="+mn-lt"/>
              </a:rPr>
              <a:t>Since OCT 31</a:t>
            </a:r>
            <a:r>
              <a:rPr lang="en-US" sz="1100" b="1" baseline="30000">
                <a:latin typeface="+mn-lt"/>
              </a:rPr>
              <a:t>st</a:t>
            </a:r>
            <a:r>
              <a:rPr lang="en-US" sz="1100" b="1">
                <a:latin typeface="+mn-lt"/>
              </a:rPr>
              <a:t> </a:t>
            </a:r>
          </a:p>
        </p:txBody>
      </p:sp>
      <p:sp>
        <p:nvSpPr>
          <p:cNvPr id="42" name="Content Placeholder 2">
            <a:extLst>
              <a:ext uri="{FF2B5EF4-FFF2-40B4-BE49-F238E27FC236}">
                <a16:creationId xmlns:a16="http://schemas.microsoft.com/office/drawing/2014/main" id="{0C404FBF-420F-38FC-59E3-173984A612FE}"/>
              </a:ext>
            </a:extLst>
          </p:cNvPr>
          <p:cNvSpPr>
            <a:spLocks noGrp="1"/>
          </p:cNvSpPr>
          <p:nvPr>
            <p:ph idx="1"/>
          </p:nvPr>
        </p:nvSpPr>
        <p:spPr>
          <a:xfrm>
            <a:off x="12461672" y="5745378"/>
            <a:ext cx="3899505" cy="1848951"/>
          </a:xfrm>
        </p:spPr>
        <p:txBody>
          <a:bodyPr vert="horz" lIns="91440" tIns="45720" rIns="91440" bIns="45720" rtlCol="0" anchor="t">
            <a:normAutofit/>
          </a:bodyPr>
          <a:lstStyle/>
          <a:p>
            <a:r>
              <a:rPr lang="en-US">
                <a:cs typeface="Calibri"/>
              </a:rPr>
              <a:t>Handle Missing Values</a:t>
            </a:r>
          </a:p>
          <a:p>
            <a:r>
              <a:rPr lang="en-US">
                <a:cs typeface="Calibri"/>
              </a:rPr>
              <a:t>Normalization</a:t>
            </a:r>
          </a:p>
          <a:p>
            <a:r>
              <a:rPr lang="en-US">
                <a:cs typeface="Calibri"/>
              </a:rPr>
              <a:t>Label Encoding</a:t>
            </a:r>
          </a:p>
          <a:p>
            <a:r>
              <a:rPr lang="en-US">
                <a:cs typeface="Calibri"/>
              </a:rPr>
              <a:t>Combined 2 tables (Temp)</a:t>
            </a:r>
          </a:p>
          <a:p>
            <a:endParaRPr lang="en-US">
              <a:cs typeface="Calibri"/>
            </a:endParaRPr>
          </a:p>
          <a:p>
            <a:endParaRPr lang="en-US">
              <a:cs typeface="Calibri"/>
            </a:endParaRPr>
          </a:p>
        </p:txBody>
      </p:sp>
    </p:spTree>
    <p:extLst>
      <p:ext uri="{BB962C8B-B14F-4D97-AF65-F5344CB8AC3E}">
        <p14:creationId xmlns:p14="http://schemas.microsoft.com/office/powerpoint/2010/main" val="345588697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lstStyle/>
          <a:p>
            <a:r>
              <a:rPr lang="en-US" b="1">
                <a:cs typeface="Calibri Light"/>
              </a:rPr>
              <a:t>Data Flow Architecture</a:t>
            </a:r>
            <a:endParaRPr lang="en-US" b="1"/>
          </a:p>
        </p:txBody>
      </p:sp>
      <p:cxnSp>
        <p:nvCxnSpPr>
          <p:cNvPr id="37" name="Connector: Elbow 36">
            <a:extLst>
              <a:ext uri="{FF2B5EF4-FFF2-40B4-BE49-F238E27FC236}">
                <a16:creationId xmlns:a16="http://schemas.microsoft.com/office/drawing/2014/main" id="{A0497DAB-CB5B-B19D-623C-39D133078E79}"/>
              </a:ext>
            </a:extLst>
          </p:cNvPr>
          <p:cNvCxnSpPr>
            <a:cxnSpLocks/>
            <a:stCxn id="75" idx="2"/>
            <a:endCxn id="94" idx="1"/>
          </p:cNvCxnSpPr>
          <p:nvPr/>
        </p:nvCxnSpPr>
        <p:spPr>
          <a:xfrm rot="16200000" flipH="1">
            <a:off x="-5508017" y="-2096005"/>
            <a:ext cx="766430" cy="84003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39BA8DF-C90D-861F-0E3B-FBD8DCA6641E}"/>
              </a:ext>
            </a:extLst>
          </p:cNvPr>
          <p:cNvCxnSpPr>
            <a:cxnSpLocks/>
            <a:stCxn id="77" idx="2"/>
            <a:endCxn id="94" idx="1"/>
          </p:cNvCxnSpPr>
          <p:nvPr/>
        </p:nvCxnSpPr>
        <p:spPr>
          <a:xfrm rot="16200000" flipH="1">
            <a:off x="-2345217" y="1066794"/>
            <a:ext cx="812913" cy="20282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3483F7E-C7C9-334A-4BB5-BFB0E2EA132B}"/>
              </a:ext>
            </a:extLst>
          </p:cNvPr>
          <p:cNvCxnSpPr>
            <a:cxnSpLocks/>
            <a:endCxn id="94" idx="1"/>
          </p:cNvCxnSpPr>
          <p:nvPr/>
        </p:nvCxnSpPr>
        <p:spPr>
          <a:xfrm rot="16200000" flipH="1">
            <a:off x="-3536141" y="-124129"/>
            <a:ext cx="212130" cy="50108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846C30E-09F8-D57A-0C21-56A09C7287E8}"/>
              </a:ext>
            </a:extLst>
          </p:cNvPr>
          <p:cNvCxnSpPr>
            <a:cxnSpLocks/>
            <a:stCxn id="94" idx="3"/>
            <a:endCxn id="96" idx="1"/>
          </p:cNvCxnSpPr>
          <p:nvPr/>
        </p:nvCxnSpPr>
        <p:spPr>
          <a:xfrm flipV="1">
            <a:off x="879157" y="2484816"/>
            <a:ext cx="2427421" cy="25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E881C3E8-14BE-1389-DE0D-98845832D4F2}"/>
              </a:ext>
            </a:extLst>
          </p:cNvPr>
          <p:cNvCxnSpPr>
            <a:cxnSpLocks/>
            <a:stCxn id="55" idx="4"/>
            <a:endCxn id="102" idx="1"/>
          </p:cNvCxnSpPr>
          <p:nvPr/>
        </p:nvCxnSpPr>
        <p:spPr>
          <a:xfrm flipV="1">
            <a:off x="5323042" y="1610530"/>
            <a:ext cx="6008103" cy="962865"/>
          </a:xfrm>
          <a:prstGeom prst="bentConnector3">
            <a:avLst>
              <a:gd name="adj1" fmla="val 9037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E20FFFF-6CF8-D771-6F59-D0DAA1706015}"/>
              </a:ext>
            </a:extLst>
          </p:cNvPr>
          <p:cNvCxnSpPr>
            <a:cxnSpLocks/>
            <a:stCxn id="55" idx="4"/>
            <a:endCxn id="104" idx="1"/>
          </p:cNvCxnSpPr>
          <p:nvPr/>
        </p:nvCxnSpPr>
        <p:spPr>
          <a:xfrm>
            <a:off x="5323042" y="2573395"/>
            <a:ext cx="5986306" cy="1673430"/>
          </a:xfrm>
          <a:prstGeom prst="bentConnector3">
            <a:avLst>
              <a:gd name="adj1" fmla="val 9073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DA66070-3C5C-5A3A-C276-8222CF81C7A5}"/>
              </a:ext>
            </a:extLst>
          </p:cNvPr>
          <p:cNvGrpSpPr/>
          <p:nvPr/>
        </p:nvGrpSpPr>
        <p:grpSpPr>
          <a:xfrm>
            <a:off x="-11019680" y="841614"/>
            <a:ext cx="3389453" cy="879317"/>
            <a:chOff x="0" y="1075294"/>
            <a:chExt cx="3389453" cy="879317"/>
          </a:xfrm>
        </p:grpSpPr>
        <p:pic>
          <p:nvPicPr>
            <p:cNvPr id="5" name="Picture 4" descr="A blue background with white text&#10;&#10;Description automatically generated">
              <a:extLst>
                <a:ext uri="{FF2B5EF4-FFF2-40B4-BE49-F238E27FC236}">
                  <a16:creationId xmlns:a16="http://schemas.microsoft.com/office/drawing/2014/main" id="{7D973FB7-00F0-F70B-187B-203775D913BD}"/>
                </a:ext>
              </a:extLst>
            </p:cNvPr>
            <p:cNvPicPr>
              <a:picLocks noChangeAspect="1"/>
            </p:cNvPicPr>
            <p:nvPr/>
          </p:nvPicPr>
          <p:blipFill rotWithShape="1">
            <a:blip r:embed="rId3">
              <a:extLst>
                <a:ext uri="{28A0092B-C50C-407E-A947-70E740481C1C}">
                  <a14:useLocalDpi xmlns:a14="http://schemas.microsoft.com/office/drawing/2010/main" val="0"/>
                </a:ext>
              </a:extLst>
            </a:blip>
            <a:srcRect t="34919" b="40043"/>
            <a:stretch/>
          </p:blipFill>
          <p:spPr>
            <a:xfrm>
              <a:off x="91715" y="1075294"/>
              <a:ext cx="3175360" cy="530044"/>
            </a:xfrm>
            <a:prstGeom prst="rect">
              <a:avLst/>
            </a:prstGeom>
            <a:ln>
              <a:solidFill>
                <a:schemeClr val="tx1"/>
              </a:solidFill>
            </a:ln>
          </p:spPr>
        </p:pic>
        <p:sp>
          <p:nvSpPr>
            <p:cNvPr id="75" name="Title 1">
              <a:extLst>
                <a:ext uri="{FF2B5EF4-FFF2-40B4-BE49-F238E27FC236}">
                  <a16:creationId xmlns:a16="http://schemas.microsoft.com/office/drawing/2014/main" id="{BFAC2BAE-8F79-887A-A617-35AECEA6C694}"/>
                </a:ext>
              </a:extLst>
            </p:cNvPr>
            <p:cNvSpPr txBox="1">
              <a:spLocks/>
            </p:cNvSpPr>
            <p:nvPr/>
          </p:nvSpPr>
          <p:spPr>
            <a:xfrm>
              <a:off x="0" y="1605338"/>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rgbClr val="FFC000"/>
                  </a:solidFill>
                  <a:latin typeface="+mn-lt"/>
                </a:rPr>
                <a:t>BCycle Station Status Data</a:t>
              </a:r>
            </a:p>
          </p:txBody>
        </p:sp>
      </p:grpSp>
      <p:grpSp>
        <p:nvGrpSpPr>
          <p:cNvPr id="6" name="Group 5">
            <a:extLst>
              <a:ext uri="{FF2B5EF4-FFF2-40B4-BE49-F238E27FC236}">
                <a16:creationId xmlns:a16="http://schemas.microsoft.com/office/drawing/2014/main" id="{388ECA79-36DC-A57D-C207-35361C298E32}"/>
              </a:ext>
            </a:extLst>
          </p:cNvPr>
          <p:cNvGrpSpPr/>
          <p:nvPr/>
        </p:nvGrpSpPr>
        <p:grpSpPr>
          <a:xfrm>
            <a:off x="-6848629" y="924826"/>
            <a:ext cx="1826255" cy="2010805"/>
            <a:chOff x="929041" y="2783935"/>
            <a:chExt cx="1826255" cy="2010805"/>
          </a:xfrm>
        </p:grpSpPr>
        <p:pic>
          <p:nvPicPr>
            <p:cNvPr id="11" name="Picture 10" descr="A logo of a weather forecast&#10;&#10;Description automatically generated">
              <a:extLst>
                <a:ext uri="{FF2B5EF4-FFF2-40B4-BE49-F238E27FC236}">
                  <a16:creationId xmlns:a16="http://schemas.microsoft.com/office/drawing/2014/main" id="{7C49B214-63E8-A1B3-9816-8D954BD33E01}"/>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056968" y="2783935"/>
              <a:ext cx="1610032" cy="1610032"/>
            </a:xfrm>
            <a:prstGeom prst="rect">
              <a:avLst/>
            </a:prstGeom>
            <a:ln>
              <a:solidFill>
                <a:schemeClr val="tx1"/>
              </a:solidFill>
            </a:ln>
          </p:spPr>
        </p:pic>
        <p:sp>
          <p:nvSpPr>
            <p:cNvPr id="76" name="Title 1">
              <a:extLst>
                <a:ext uri="{FF2B5EF4-FFF2-40B4-BE49-F238E27FC236}">
                  <a16:creationId xmlns:a16="http://schemas.microsoft.com/office/drawing/2014/main" id="{19A80314-7891-03B8-D9D2-250A02343DB9}"/>
                </a:ext>
              </a:extLst>
            </p:cNvPr>
            <p:cNvSpPr txBox="1">
              <a:spLocks/>
            </p:cNvSpPr>
            <p:nvPr/>
          </p:nvSpPr>
          <p:spPr>
            <a:xfrm>
              <a:off x="929041" y="4445467"/>
              <a:ext cx="1826255"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rgbClr val="FFFF00"/>
                  </a:solidFill>
                  <a:latin typeface="+mn-lt"/>
                </a:rPr>
                <a:t>Temperature Data</a:t>
              </a:r>
            </a:p>
          </p:txBody>
        </p:sp>
      </p:grpSp>
      <p:grpSp>
        <p:nvGrpSpPr>
          <p:cNvPr id="4" name="Group 3">
            <a:extLst>
              <a:ext uri="{FF2B5EF4-FFF2-40B4-BE49-F238E27FC236}">
                <a16:creationId xmlns:a16="http://schemas.microsoft.com/office/drawing/2014/main" id="{FE03CF3E-AD8F-FE0C-C5FE-9C5BA7346E73}"/>
              </a:ext>
            </a:extLst>
          </p:cNvPr>
          <p:cNvGrpSpPr/>
          <p:nvPr/>
        </p:nvGrpSpPr>
        <p:grpSpPr>
          <a:xfrm>
            <a:off x="-4647598" y="912802"/>
            <a:ext cx="3389453" cy="761646"/>
            <a:chOff x="76931" y="5477210"/>
            <a:chExt cx="3389453" cy="761646"/>
          </a:xfrm>
        </p:grpSpPr>
        <p:pic>
          <p:nvPicPr>
            <p:cNvPr id="9" name="Picture 8">
              <a:extLst>
                <a:ext uri="{FF2B5EF4-FFF2-40B4-BE49-F238E27FC236}">
                  <a16:creationId xmlns:a16="http://schemas.microsoft.com/office/drawing/2014/main" id="{B693666A-D2DA-525F-0B3D-203CA6427A1E}"/>
                </a:ext>
              </a:extLst>
            </p:cNvPr>
            <p:cNvPicPr>
              <a:picLocks noChangeAspect="1"/>
            </p:cNvPicPr>
            <p:nvPr/>
          </p:nvPicPr>
          <p:blipFill>
            <a:blip r:embed="rId5"/>
            <a:stretch>
              <a:fillRect/>
            </a:stretch>
          </p:blipFill>
          <p:spPr>
            <a:xfrm>
              <a:off x="87564" y="5477210"/>
              <a:ext cx="3133345" cy="392594"/>
            </a:xfrm>
            <a:prstGeom prst="rect">
              <a:avLst/>
            </a:prstGeom>
            <a:ln>
              <a:solidFill>
                <a:schemeClr val="tx1"/>
              </a:solidFill>
            </a:ln>
          </p:spPr>
        </p:pic>
        <p:sp>
          <p:nvSpPr>
            <p:cNvPr id="77" name="Title 1">
              <a:extLst>
                <a:ext uri="{FF2B5EF4-FFF2-40B4-BE49-F238E27FC236}">
                  <a16:creationId xmlns:a16="http://schemas.microsoft.com/office/drawing/2014/main" id="{C2CABCB4-5381-7CB8-AD2B-FFA8EE801EE1}"/>
                </a:ext>
              </a:extLst>
            </p:cNvPr>
            <p:cNvSpPr txBox="1">
              <a:spLocks/>
            </p:cNvSpPr>
            <p:nvPr/>
          </p:nvSpPr>
          <p:spPr>
            <a:xfrm>
              <a:off x="76931" y="5889583"/>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rgbClr val="92D050"/>
                  </a:solidFill>
                  <a:latin typeface="+mn-lt"/>
                </a:rPr>
                <a:t>CU Class Status Data</a:t>
              </a:r>
            </a:p>
          </p:txBody>
        </p:sp>
      </p:grpSp>
      <p:sp>
        <p:nvSpPr>
          <p:cNvPr id="82" name="Arrow: Up-Down 81">
            <a:extLst>
              <a:ext uri="{FF2B5EF4-FFF2-40B4-BE49-F238E27FC236}">
                <a16:creationId xmlns:a16="http://schemas.microsoft.com/office/drawing/2014/main" id="{FBFB1099-774D-84CE-A850-B6340A5050E6}"/>
              </a:ext>
            </a:extLst>
          </p:cNvPr>
          <p:cNvSpPr/>
          <p:nvPr/>
        </p:nvSpPr>
        <p:spPr>
          <a:xfrm>
            <a:off x="4289159" y="3811508"/>
            <a:ext cx="267830" cy="819017"/>
          </a:xfrm>
          <a:prstGeom prst="upDownArrow">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itle 1">
            <a:extLst>
              <a:ext uri="{FF2B5EF4-FFF2-40B4-BE49-F238E27FC236}">
                <a16:creationId xmlns:a16="http://schemas.microsoft.com/office/drawing/2014/main" id="{932176D6-D651-B5C8-DC81-1790B4C3ACDD}"/>
              </a:ext>
            </a:extLst>
          </p:cNvPr>
          <p:cNvSpPr txBox="1">
            <a:spLocks/>
          </p:cNvSpPr>
          <p:nvPr/>
        </p:nvSpPr>
        <p:spPr>
          <a:xfrm>
            <a:off x="-8338424" y="2209749"/>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a:solidFill>
                  <a:schemeClr val="tx1">
                    <a:lumMod val="85000"/>
                  </a:schemeClr>
                </a:solidFill>
                <a:latin typeface="+mn-lt"/>
              </a:rPr>
              <a:t>Freq: 3 mins</a:t>
            </a:r>
          </a:p>
        </p:txBody>
      </p:sp>
      <p:sp>
        <p:nvSpPr>
          <p:cNvPr id="87" name="Title 1">
            <a:extLst>
              <a:ext uri="{FF2B5EF4-FFF2-40B4-BE49-F238E27FC236}">
                <a16:creationId xmlns:a16="http://schemas.microsoft.com/office/drawing/2014/main" id="{DEDB3E31-1352-B02A-7E44-FCDB7048C23B}"/>
              </a:ext>
            </a:extLst>
          </p:cNvPr>
          <p:cNvSpPr txBox="1">
            <a:spLocks/>
          </p:cNvSpPr>
          <p:nvPr/>
        </p:nvSpPr>
        <p:spPr>
          <a:xfrm>
            <a:off x="-2444065" y="2197420"/>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a:solidFill>
                  <a:schemeClr val="tx1">
                    <a:lumMod val="85000"/>
                  </a:schemeClr>
                </a:solidFill>
                <a:latin typeface="+mn-lt"/>
              </a:rPr>
              <a:t>Freq: 1 day</a:t>
            </a:r>
          </a:p>
        </p:txBody>
      </p:sp>
      <p:sp>
        <p:nvSpPr>
          <p:cNvPr id="89" name="Title 1">
            <a:extLst>
              <a:ext uri="{FF2B5EF4-FFF2-40B4-BE49-F238E27FC236}">
                <a16:creationId xmlns:a16="http://schemas.microsoft.com/office/drawing/2014/main" id="{BDDEC0FB-615A-ACA1-24E9-FBC746A5E772}"/>
              </a:ext>
            </a:extLst>
          </p:cNvPr>
          <p:cNvSpPr txBox="1">
            <a:spLocks/>
          </p:cNvSpPr>
          <p:nvPr/>
        </p:nvSpPr>
        <p:spPr>
          <a:xfrm>
            <a:off x="-5031404" y="2209749"/>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a:solidFill>
                  <a:schemeClr val="tx1">
                    <a:lumMod val="85000"/>
                  </a:schemeClr>
                </a:solidFill>
                <a:latin typeface="+mn-lt"/>
              </a:rPr>
              <a:t>Freq: 1 hour </a:t>
            </a:r>
          </a:p>
        </p:txBody>
      </p:sp>
      <p:grpSp>
        <p:nvGrpSpPr>
          <p:cNvPr id="16" name="Group 15">
            <a:extLst>
              <a:ext uri="{FF2B5EF4-FFF2-40B4-BE49-F238E27FC236}">
                <a16:creationId xmlns:a16="http://schemas.microsoft.com/office/drawing/2014/main" id="{D7A29740-0322-F508-9440-5BB61D0C3CA3}"/>
              </a:ext>
            </a:extLst>
          </p:cNvPr>
          <p:cNvGrpSpPr/>
          <p:nvPr/>
        </p:nvGrpSpPr>
        <p:grpSpPr>
          <a:xfrm>
            <a:off x="-988832" y="950067"/>
            <a:ext cx="1936856" cy="3074588"/>
            <a:chOff x="4376991" y="2049674"/>
            <a:chExt cx="1936856" cy="3074588"/>
          </a:xfrm>
        </p:grpSpPr>
        <p:grpSp>
          <p:nvGrpSpPr>
            <p:cNvPr id="7" name="Group 6">
              <a:extLst>
                <a:ext uri="{FF2B5EF4-FFF2-40B4-BE49-F238E27FC236}">
                  <a16:creationId xmlns:a16="http://schemas.microsoft.com/office/drawing/2014/main" id="{E8106627-B22C-FBE0-1715-AA6C0F8A7185}"/>
                </a:ext>
              </a:extLst>
            </p:cNvPr>
            <p:cNvGrpSpPr/>
            <p:nvPr/>
          </p:nvGrpSpPr>
          <p:grpSpPr>
            <a:xfrm>
              <a:off x="4441172" y="2049674"/>
              <a:ext cx="1803808" cy="3074588"/>
              <a:chOff x="4441172" y="2049674"/>
              <a:chExt cx="1803808" cy="3074588"/>
            </a:xfrm>
          </p:grpSpPr>
          <p:grpSp>
            <p:nvGrpSpPr>
              <p:cNvPr id="35" name="Group 34">
                <a:extLst>
                  <a:ext uri="{FF2B5EF4-FFF2-40B4-BE49-F238E27FC236}">
                    <a16:creationId xmlns:a16="http://schemas.microsoft.com/office/drawing/2014/main" id="{DE2C45F6-79F2-876C-C0B0-B9FC88E7D845}"/>
                  </a:ext>
                </a:extLst>
              </p:cNvPr>
              <p:cNvGrpSpPr/>
              <p:nvPr/>
            </p:nvGrpSpPr>
            <p:grpSpPr>
              <a:xfrm>
                <a:off x="4667172" y="2629930"/>
                <a:ext cx="1383145" cy="2444394"/>
                <a:chOff x="5226661" y="2504369"/>
                <a:chExt cx="1383145" cy="2444394"/>
              </a:xfrm>
            </p:grpSpPr>
            <p:pic>
              <p:nvPicPr>
                <p:cNvPr id="13" name="Picture 12" descr="A group of orange rectangular objects&#10;&#10;Description automatically generated">
                  <a:extLst>
                    <a:ext uri="{FF2B5EF4-FFF2-40B4-BE49-F238E27FC236}">
                      <a16:creationId xmlns:a16="http://schemas.microsoft.com/office/drawing/2014/main" id="{F573C885-1DAC-5AD1-64C8-70AA77198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6661" y="2504369"/>
                  <a:ext cx="1383145" cy="1674953"/>
                </a:xfrm>
                <a:prstGeom prst="rect">
                  <a:avLst/>
                </a:prstGeom>
              </p:spPr>
            </p:pic>
            <p:sp>
              <p:nvSpPr>
                <p:cNvPr id="18" name="TextBox 17">
                  <a:extLst>
                    <a:ext uri="{FF2B5EF4-FFF2-40B4-BE49-F238E27FC236}">
                      <a16:creationId xmlns:a16="http://schemas.microsoft.com/office/drawing/2014/main" id="{7A216765-5E38-0590-0EBB-25152149EA13}"/>
                    </a:ext>
                  </a:extLst>
                </p:cNvPr>
                <p:cNvSpPr txBox="1"/>
                <p:nvPr/>
              </p:nvSpPr>
              <p:spPr>
                <a:xfrm>
                  <a:off x="5276635" y="4179322"/>
                  <a:ext cx="1333171" cy="769441"/>
                </a:xfrm>
                <a:prstGeom prst="rect">
                  <a:avLst/>
                </a:prstGeom>
                <a:noFill/>
              </p:spPr>
              <p:txBody>
                <a:bodyPr wrap="square">
                  <a:spAutoFit/>
                </a:bodyPr>
                <a:lstStyle/>
                <a:p>
                  <a:pPr algn="ctr"/>
                  <a:r>
                    <a:rPr lang="en-IN" sz="2200">
                      <a:latin typeface="Times New Roman" panose="02020603050405020304" pitchFamily="18" charset="0"/>
                      <a:cs typeface="Times New Roman" panose="02020603050405020304" pitchFamily="18" charset="0"/>
                    </a:rPr>
                    <a:t>Amazon </a:t>
                  </a:r>
                  <a:br>
                    <a:rPr lang="en-IN" sz="2200">
                      <a:latin typeface="Times New Roman" panose="02020603050405020304" pitchFamily="18" charset="0"/>
                      <a:cs typeface="Times New Roman" panose="02020603050405020304" pitchFamily="18" charset="0"/>
                    </a:rPr>
                  </a:br>
                  <a:r>
                    <a:rPr lang="en-IN" sz="2200">
                      <a:latin typeface="Times New Roman" panose="02020603050405020304" pitchFamily="18" charset="0"/>
                      <a:cs typeface="Times New Roman" panose="02020603050405020304" pitchFamily="18" charset="0"/>
                    </a:rPr>
                    <a:t>EC2</a:t>
                  </a:r>
                </a:p>
              </p:txBody>
            </p:sp>
          </p:grpSp>
          <p:sp>
            <p:nvSpPr>
              <p:cNvPr id="94" name="Rectangle 93">
                <a:extLst>
                  <a:ext uri="{FF2B5EF4-FFF2-40B4-BE49-F238E27FC236}">
                    <a16:creationId xmlns:a16="http://schemas.microsoft.com/office/drawing/2014/main" id="{BC0719D1-1AB1-EA54-D80A-25B7B9C6604D}"/>
                  </a:ext>
                </a:extLst>
              </p:cNvPr>
              <p:cNvSpPr/>
              <p:nvPr/>
            </p:nvSpPr>
            <p:spPr>
              <a:xfrm>
                <a:off x="4441172" y="2049674"/>
                <a:ext cx="1803808"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5" name="Title 1">
              <a:extLst>
                <a:ext uri="{FF2B5EF4-FFF2-40B4-BE49-F238E27FC236}">
                  <a16:creationId xmlns:a16="http://schemas.microsoft.com/office/drawing/2014/main" id="{01DE842D-E506-FF79-61AF-1C1E0D0B6398}"/>
                </a:ext>
              </a:extLst>
            </p:cNvPr>
            <p:cNvSpPr txBox="1">
              <a:spLocks/>
            </p:cNvSpPr>
            <p:nvPr/>
          </p:nvSpPr>
          <p:spPr>
            <a:xfrm>
              <a:off x="4376991" y="2106984"/>
              <a:ext cx="1936856"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Data Collection</a:t>
              </a:r>
            </a:p>
          </p:txBody>
        </p:sp>
      </p:grpSp>
      <p:grpSp>
        <p:nvGrpSpPr>
          <p:cNvPr id="8" name="Group 7">
            <a:extLst>
              <a:ext uri="{FF2B5EF4-FFF2-40B4-BE49-F238E27FC236}">
                <a16:creationId xmlns:a16="http://schemas.microsoft.com/office/drawing/2014/main" id="{EAFF63E4-6654-B6A1-61F1-C98584E82697}"/>
              </a:ext>
            </a:extLst>
          </p:cNvPr>
          <p:cNvGrpSpPr/>
          <p:nvPr/>
        </p:nvGrpSpPr>
        <p:grpSpPr>
          <a:xfrm>
            <a:off x="3306578" y="947522"/>
            <a:ext cx="2140562" cy="3074588"/>
            <a:chOff x="6538618" y="2049882"/>
            <a:chExt cx="2140562" cy="3074588"/>
          </a:xfrm>
        </p:grpSpPr>
        <p:sp>
          <p:nvSpPr>
            <p:cNvPr id="55" name="Cylinder 54">
              <a:extLst>
                <a:ext uri="{FF2B5EF4-FFF2-40B4-BE49-F238E27FC236}">
                  <a16:creationId xmlns:a16="http://schemas.microsoft.com/office/drawing/2014/main" id="{1C924E54-A02D-9C2E-9B65-750C0D951B69}"/>
                </a:ext>
              </a:extLst>
            </p:cNvPr>
            <p:cNvSpPr/>
            <p:nvPr/>
          </p:nvSpPr>
          <p:spPr>
            <a:xfrm>
              <a:off x="6687093" y="2537107"/>
              <a:ext cx="1867989" cy="2277295"/>
            </a:xfrm>
            <a:prstGeom prst="can">
              <a:avLst/>
            </a:prstGeom>
            <a:solidFill>
              <a:schemeClr val="bg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B6D2724F-90E6-E24C-91E9-7A7760D74749}"/>
                </a:ext>
              </a:extLst>
            </p:cNvPr>
            <p:cNvGrpSpPr/>
            <p:nvPr/>
          </p:nvGrpSpPr>
          <p:grpSpPr>
            <a:xfrm>
              <a:off x="6932819" y="3005878"/>
              <a:ext cx="1376536" cy="1484079"/>
              <a:chOff x="7856219" y="2215025"/>
              <a:chExt cx="2123804" cy="2349017"/>
            </a:xfrm>
          </p:grpSpPr>
          <p:sp>
            <p:nvSpPr>
              <p:cNvPr id="57" name="Rectangle 56">
                <a:extLst>
                  <a:ext uri="{FF2B5EF4-FFF2-40B4-BE49-F238E27FC236}">
                    <a16:creationId xmlns:a16="http://schemas.microsoft.com/office/drawing/2014/main" id="{A6DAF973-0F54-A10C-9569-35A44C131587}"/>
                  </a:ext>
                </a:extLst>
              </p:cNvPr>
              <p:cNvSpPr/>
              <p:nvPr/>
            </p:nvSpPr>
            <p:spPr>
              <a:xfrm>
                <a:off x="7856220" y="3850276"/>
                <a:ext cx="2123803" cy="64334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Picture 57" descr="A blue elephant head with white outline on black background&#10;&#10;Description automatically generated">
                <a:extLst>
                  <a:ext uri="{FF2B5EF4-FFF2-40B4-BE49-F238E27FC236}">
                    <a16:creationId xmlns:a16="http://schemas.microsoft.com/office/drawing/2014/main" id="{01489986-DDD2-4461-84C5-E18D4EC0BB95}"/>
                  </a:ext>
                </a:extLst>
              </p:cNvPr>
              <p:cNvPicPr>
                <a:picLocks noChangeAspect="1"/>
              </p:cNvPicPr>
              <p:nvPr/>
            </p:nvPicPr>
            <p:blipFill>
              <a:blip r:embed="rId7">
                <a:alphaModFix amt="85000"/>
                <a:extLst>
                  <a:ext uri="{28A0092B-C50C-407E-A947-70E740481C1C}">
                    <a14:useLocalDpi xmlns:a14="http://schemas.microsoft.com/office/drawing/2010/main" val="0"/>
                  </a:ext>
                </a:extLst>
              </a:blip>
              <a:stretch>
                <a:fillRect/>
              </a:stretch>
            </p:blipFill>
            <p:spPr>
              <a:xfrm>
                <a:off x="7856219" y="2215025"/>
                <a:ext cx="2123803" cy="2349017"/>
              </a:xfrm>
              <a:prstGeom prst="rect">
                <a:avLst/>
              </a:prstGeom>
            </p:spPr>
          </p:pic>
        </p:grpSp>
        <p:sp>
          <p:nvSpPr>
            <p:cNvPr id="96" name="Rectangle 95">
              <a:extLst>
                <a:ext uri="{FF2B5EF4-FFF2-40B4-BE49-F238E27FC236}">
                  <a16:creationId xmlns:a16="http://schemas.microsoft.com/office/drawing/2014/main" id="{DAF73F43-046E-76FE-F81B-6F24F3BA5340}"/>
                </a:ext>
              </a:extLst>
            </p:cNvPr>
            <p:cNvSpPr/>
            <p:nvPr/>
          </p:nvSpPr>
          <p:spPr>
            <a:xfrm>
              <a:off x="6538618" y="2049882"/>
              <a:ext cx="2140562"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itle 1">
              <a:extLst>
                <a:ext uri="{FF2B5EF4-FFF2-40B4-BE49-F238E27FC236}">
                  <a16:creationId xmlns:a16="http://schemas.microsoft.com/office/drawing/2014/main" id="{F5227E21-8419-2CF4-3BB1-8C88CDE1F521}"/>
                </a:ext>
              </a:extLst>
            </p:cNvPr>
            <p:cNvSpPr txBox="1">
              <a:spLocks/>
            </p:cNvSpPr>
            <p:nvPr/>
          </p:nvSpPr>
          <p:spPr>
            <a:xfrm>
              <a:off x="6538618" y="2075449"/>
              <a:ext cx="2140562"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Data Storage</a:t>
              </a:r>
            </a:p>
          </p:txBody>
        </p:sp>
      </p:grpSp>
      <p:grpSp>
        <p:nvGrpSpPr>
          <p:cNvPr id="15" name="Group 14">
            <a:extLst>
              <a:ext uri="{FF2B5EF4-FFF2-40B4-BE49-F238E27FC236}">
                <a16:creationId xmlns:a16="http://schemas.microsoft.com/office/drawing/2014/main" id="{87F8820E-AF46-C636-1A95-FF95A6B25775}"/>
              </a:ext>
            </a:extLst>
          </p:cNvPr>
          <p:cNvGrpSpPr/>
          <p:nvPr/>
        </p:nvGrpSpPr>
        <p:grpSpPr>
          <a:xfrm>
            <a:off x="11331145" y="944938"/>
            <a:ext cx="2468880" cy="1330579"/>
            <a:chOff x="9376505" y="1605338"/>
            <a:chExt cx="2468880" cy="1330579"/>
          </a:xfrm>
        </p:grpSpPr>
        <p:grpSp>
          <p:nvGrpSpPr>
            <p:cNvPr id="34" name="Group 33">
              <a:extLst>
                <a:ext uri="{FF2B5EF4-FFF2-40B4-BE49-F238E27FC236}">
                  <a16:creationId xmlns:a16="http://schemas.microsoft.com/office/drawing/2014/main" id="{F7930C0C-E673-CD7B-9A93-3AEF49CE7A58}"/>
                </a:ext>
              </a:extLst>
            </p:cNvPr>
            <p:cNvGrpSpPr/>
            <p:nvPr/>
          </p:nvGrpSpPr>
          <p:grpSpPr>
            <a:xfrm>
              <a:off x="9541878" y="1979152"/>
              <a:ext cx="2140562" cy="814924"/>
              <a:chOff x="9057269" y="2654153"/>
              <a:chExt cx="3013544" cy="985337"/>
            </a:xfrm>
          </p:grpSpPr>
          <p:sp>
            <p:nvSpPr>
              <p:cNvPr id="32" name="Rectangle: Rounded Corners 31">
                <a:extLst>
                  <a:ext uri="{FF2B5EF4-FFF2-40B4-BE49-F238E27FC236}">
                    <a16:creationId xmlns:a16="http://schemas.microsoft.com/office/drawing/2014/main" id="{DE1ACB27-10C5-36B4-6263-2CF094C31DAE}"/>
                  </a:ext>
                </a:extLst>
              </p:cNvPr>
              <p:cNvSpPr/>
              <p:nvPr/>
            </p:nvSpPr>
            <p:spPr>
              <a:xfrm>
                <a:off x="9057269" y="2781509"/>
                <a:ext cx="3013544" cy="728481"/>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5EACFD34-67E5-9023-C201-3303FA105A3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31944" b="31945"/>
              <a:stretch/>
            </p:blipFill>
            <p:spPr>
              <a:xfrm>
                <a:off x="9192440" y="2654153"/>
                <a:ext cx="2728625" cy="985337"/>
              </a:xfrm>
              <a:prstGeom prst="rect">
                <a:avLst/>
              </a:prstGeom>
            </p:spPr>
          </p:pic>
        </p:grpSp>
        <p:sp>
          <p:nvSpPr>
            <p:cNvPr id="102" name="Rectangle 101">
              <a:extLst>
                <a:ext uri="{FF2B5EF4-FFF2-40B4-BE49-F238E27FC236}">
                  <a16:creationId xmlns:a16="http://schemas.microsoft.com/office/drawing/2014/main" id="{F423C27E-7575-E0D8-38A0-AF0F6861F821}"/>
                </a:ext>
              </a:extLst>
            </p:cNvPr>
            <p:cNvSpPr/>
            <p:nvPr/>
          </p:nvSpPr>
          <p:spPr>
            <a:xfrm>
              <a:off x="9376505" y="1605943"/>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itle 1">
              <a:extLst>
                <a:ext uri="{FF2B5EF4-FFF2-40B4-BE49-F238E27FC236}">
                  <a16:creationId xmlns:a16="http://schemas.microsoft.com/office/drawing/2014/main" id="{E0CBA33F-8FB6-CFAB-5090-A108AA681692}"/>
                </a:ext>
              </a:extLst>
            </p:cNvPr>
            <p:cNvSpPr txBox="1">
              <a:spLocks/>
            </p:cNvSpPr>
            <p:nvPr/>
          </p:nvSpPr>
          <p:spPr>
            <a:xfrm>
              <a:off x="9376505" y="1605338"/>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EDA/ Visualization</a:t>
              </a:r>
            </a:p>
          </p:txBody>
        </p:sp>
      </p:grpSp>
      <p:grpSp>
        <p:nvGrpSpPr>
          <p:cNvPr id="14" name="Group 13">
            <a:extLst>
              <a:ext uri="{FF2B5EF4-FFF2-40B4-BE49-F238E27FC236}">
                <a16:creationId xmlns:a16="http://schemas.microsoft.com/office/drawing/2014/main" id="{D771F2ED-84F1-518E-CE61-90D2C5EE68FB}"/>
              </a:ext>
            </a:extLst>
          </p:cNvPr>
          <p:cNvGrpSpPr/>
          <p:nvPr/>
        </p:nvGrpSpPr>
        <p:grpSpPr>
          <a:xfrm>
            <a:off x="11309348" y="3577350"/>
            <a:ext cx="2468880" cy="1334462"/>
            <a:chOff x="9354708" y="4237750"/>
            <a:chExt cx="2468880" cy="1334462"/>
          </a:xfrm>
        </p:grpSpPr>
        <p:pic>
          <p:nvPicPr>
            <p:cNvPr id="65" name="Graphic 64">
              <a:extLst>
                <a:ext uri="{FF2B5EF4-FFF2-40B4-BE49-F238E27FC236}">
                  <a16:creationId xmlns:a16="http://schemas.microsoft.com/office/drawing/2014/main" id="{7F908FB8-8481-0772-6F4F-5FE304EB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9764" y="4804233"/>
              <a:ext cx="2140562" cy="632251"/>
            </a:xfrm>
            <a:prstGeom prst="rect">
              <a:avLst/>
            </a:prstGeom>
          </p:spPr>
        </p:pic>
        <p:sp>
          <p:nvSpPr>
            <p:cNvPr id="104" name="Rectangle 103">
              <a:extLst>
                <a:ext uri="{FF2B5EF4-FFF2-40B4-BE49-F238E27FC236}">
                  <a16:creationId xmlns:a16="http://schemas.microsoft.com/office/drawing/2014/main" id="{A94BB205-361F-6A79-3320-09EE0367E533}"/>
                </a:ext>
              </a:extLst>
            </p:cNvPr>
            <p:cNvSpPr/>
            <p:nvPr/>
          </p:nvSpPr>
          <p:spPr>
            <a:xfrm>
              <a:off x="9354708" y="4242238"/>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Title 1">
              <a:extLst>
                <a:ext uri="{FF2B5EF4-FFF2-40B4-BE49-F238E27FC236}">
                  <a16:creationId xmlns:a16="http://schemas.microsoft.com/office/drawing/2014/main" id="{314C4EA3-32F6-49AB-BE7C-94B0F75DD6FF}"/>
                </a:ext>
              </a:extLst>
            </p:cNvPr>
            <p:cNvSpPr txBox="1">
              <a:spLocks/>
            </p:cNvSpPr>
            <p:nvPr/>
          </p:nvSpPr>
          <p:spPr>
            <a:xfrm>
              <a:off x="9376504" y="4237750"/>
              <a:ext cx="2447083" cy="44730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Modeling</a:t>
              </a:r>
            </a:p>
          </p:txBody>
        </p:sp>
      </p:grpSp>
      <p:grpSp>
        <p:nvGrpSpPr>
          <p:cNvPr id="10" name="Group 9">
            <a:extLst>
              <a:ext uri="{FF2B5EF4-FFF2-40B4-BE49-F238E27FC236}">
                <a16:creationId xmlns:a16="http://schemas.microsoft.com/office/drawing/2014/main" id="{275F305B-2EF3-C1D1-F488-ABE9A68CD8FE}"/>
              </a:ext>
            </a:extLst>
          </p:cNvPr>
          <p:cNvGrpSpPr/>
          <p:nvPr/>
        </p:nvGrpSpPr>
        <p:grpSpPr>
          <a:xfrm>
            <a:off x="3040952" y="4417382"/>
            <a:ext cx="2696187" cy="1197658"/>
            <a:chOff x="6272992" y="5519742"/>
            <a:chExt cx="2696187" cy="1197658"/>
          </a:xfrm>
        </p:grpSpPr>
        <p:pic>
          <p:nvPicPr>
            <p:cNvPr id="29" name="Graphic 28">
              <a:extLst>
                <a:ext uri="{FF2B5EF4-FFF2-40B4-BE49-F238E27FC236}">
                  <a16:creationId xmlns:a16="http://schemas.microsoft.com/office/drawing/2014/main" id="{7B76D74B-1FE1-0FD4-32EC-9A6F8EA28F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1310" y="5745378"/>
              <a:ext cx="2605036" cy="769441"/>
            </a:xfrm>
            <a:prstGeom prst="rect">
              <a:avLst/>
            </a:prstGeom>
          </p:spPr>
        </p:pic>
        <p:sp>
          <p:nvSpPr>
            <p:cNvPr id="108" name="Rectangle 107">
              <a:extLst>
                <a:ext uri="{FF2B5EF4-FFF2-40B4-BE49-F238E27FC236}">
                  <a16:creationId xmlns:a16="http://schemas.microsoft.com/office/drawing/2014/main" id="{C9DDF131-4271-550C-48E1-9278E3A60105}"/>
                </a:ext>
              </a:extLst>
            </p:cNvPr>
            <p:cNvSpPr/>
            <p:nvPr/>
          </p:nvSpPr>
          <p:spPr>
            <a:xfrm>
              <a:off x="6272992" y="5519742"/>
              <a:ext cx="2696187" cy="1192269"/>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itle 1">
              <a:extLst>
                <a:ext uri="{FF2B5EF4-FFF2-40B4-BE49-F238E27FC236}">
                  <a16:creationId xmlns:a16="http://schemas.microsoft.com/office/drawing/2014/main" id="{317DB816-3E49-E365-562B-B214273E52B4}"/>
                </a:ext>
              </a:extLst>
            </p:cNvPr>
            <p:cNvSpPr txBox="1">
              <a:spLocks/>
            </p:cNvSpPr>
            <p:nvPr/>
          </p:nvSpPr>
          <p:spPr>
            <a:xfrm>
              <a:off x="6395915" y="6345359"/>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Preprocessing Pipelines</a:t>
              </a:r>
            </a:p>
          </p:txBody>
        </p:sp>
      </p:gr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23" name="Picture 22">
            <a:extLst>
              <a:ext uri="{FF2B5EF4-FFF2-40B4-BE49-F238E27FC236}">
                <a16:creationId xmlns:a16="http://schemas.microsoft.com/office/drawing/2014/main" id="{3FB4948D-E465-397C-F5A0-BBD83F71A4B2}"/>
              </a:ext>
            </a:extLst>
          </p:cNvPr>
          <p:cNvPicPr>
            <a:picLocks noChangeAspect="1"/>
          </p:cNvPicPr>
          <p:nvPr/>
        </p:nvPicPr>
        <p:blipFill>
          <a:blip r:embed="rId14"/>
          <a:stretch>
            <a:fillRect/>
          </a:stretch>
        </p:blipFill>
        <p:spPr>
          <a:xfrm>
            <a:off x="-9756716" y="3485910"/>
            <a:ext cx="9625625" cy="1014975"/>
          </a:xfrm>
          <a:prstGeom prst="rect">
            <a:avLst/>
          </a:prstGeom>
        </p:spPr>
      </p:pic>
      <p:sp>
        <p:nvSpPr>
          <p:cNvPr id="24" name="Left Brace 23">
            <a:extLst>
              <a:ext uri="{FF2B5EF4-FFF2-40B4-BE49-F238E27FC236}">
                <a16:creationId xmlns:a16="http://schemas.microsoft.com/office/drawing/2014/main" id="{61C52966-5167-D222-4726-DF50BC504FAE}"/>
              </a:ext>
            </a:extLst>
          </p:cNvPr>
          <p:cNvSpPr/>
          <p:nvPr/>
        </p:nvSpPr>
        <p:spPr>
          <a:xfrm rot="16200000">
            <a:off x="-6629122" y="1518737"/>
            <a:ext cx="359141" cy="6437731"/>
          </a:xfrm>
          <a:prstGeom prst="leftBrace">
            <a:avLst>
              <a:gd name="adj1" fmla="val 8333"/>
              <a:gd name="adj2" fmla="val 50465"/>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Left Brace 24">
            <a:extLst>
              <a:ext uri="{FF2B5EF4-FFF2-40B4-BE49-F238E27FC236}">
                <a16:creationId xmlns:a16="http://schemas.microsoft.com/office/drawing/2014/main" id="{F84AD2C9-2115-7259-E5BD-234369768B47}"/>
              </a:ext>
            </a:extLst>
          </p:cNvPr>
          <p:cNvSpPr/>
          <p:nvPr/>
        </p:nvSpPr>
        <p:spPr>
          <a:xfrm rot="16200000">
            <a:off x="-2380352" y="3802872"/>
            <a:ext cx="359141" cy="1903171"/>
          </a:xfrm>
          <a:prstGeom prst="leftBrace">
            <a:avLst>
              <a:gd name="adj1" fmla="val 8333"/>
              <a:gd name="adj2" fmla="val 50622"/>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Left Brace 25">
            <a:extLst>
              <a:ext uri="{FF2B5EF4-FFF2-40B4-BE49-F238E27FC236}">
                <a16:creationId xmlns:a16="http://schemas.microsoft.com/office/drawing/2014/main" id="{0E4B592F-EC7E-3918-4408-323D6E0D9C56}"/>
              </a:ext>
            </a:extLst>
          </p:cNvPr>
          <p:cNvSpPr/>
          <p:nvPr/>
        </p:nvSpPr>
        <p:spPr>
          <a:xfrm rot="16200000">
            <a:off x="-898316" y="4299693"/>
            <a:ext cx="359142" cy="904265"/>
          </a:xfrm>
          <a:prstGeom prst="leftBrace">
            <a:avLst>
              <a:gd name="adj1" fmla="val 8333"/>
              <a:gd name="adj2" fmla="val 50622"/>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E8B21AC2-7412-35D1-C117-91354CC52567}"/>
              </a:ext>
            </a:extLst>
          </p:cNvPr>
          <p:cNvSpPr txBox="1"/>
          <p:nvPr/>
        </p:nvSpPr>
        <p:spPr>
          <a:xfrm>
            <a:off x="-7597652" y="5017797"/>
            <a:ext cx="2430147" cy="307777"/>
          </a:xfrm>
          <a:prstGeom prst="rect">
            <a:avLst/>
          </a:prstGeom>
          <a:noFill/>
        </p:spPr>
        <p:txBody>
          <a:bodyPr wrap="square">
            <a:spAutoFit/>
          </a:bodyPr>
          <a:lstStyle/>
          <a:p>
            <a:pPr algn="ctr"/>
            <a:r>
              <a:rPr lang="en-US" sz="1400" b="1">
                <a:solidFill>
                  <a:srgbClr val="FFC000"/>
                </a:solidFill>
                <a:latin typeface="+mn-lt"/>
              </a:rPr>
              <a:t>BCycle Station Status</a:t>
            </a:r>
          </a:p>
        </p:txBody>
      </p:sp>
      <p:sp>
        <p:nvSpPr>
          <p:cNvPr id="30" name="TextBox 29">
            <a:extLst>
              <a:ext uri="{FF2B5EF4-FFF2-40B4-BE49-F238E27FC236}">
                <a16:creationId xmlns:a16="http://schemas.microsoft.com/office/drawing/2014/main" id="{E7EB071F-AE63-2055-D562-8AD697E18992}"/>
              </a:ext>
            </a:extLst>
          </p:cNvPr>
          <p:cNvSpPr txBox="1"/>
          <p:nvPr/>
        </p:nvSpPr>
        <p:spPr>
          <a:xfrm>
            <a:off x="-2827677" y="5033329"/>
            <a:ext cx="1440604" cy="304825"/>
          </a:xfrm>
          <a:prstGeom prst="rect">
            <a:avLst/>
          </a:prstGeom>
          <a:noFill/>
        </p:spPr>
        <p:txBody>
          <a:bodyPr wrap="square">
            <a:spAutoFit/>
          </a:bodyPr>
          <a:lstStyle/>
          <a:p>
            <a:pPr algn="ctr"/>
            <a:r>
              <a:rPr lang="en-US" sz="1400" b="1">
                <a:solidFill>
                  <a:srgbClr val="FFFF00"/>
                </a:solidFill>
                <a:latin typeface="+mn-lt"/>
              </a:rPr>
              <a:t>Temperature</a:t>
            </a:r>
          </a:p>
        </p:txBody>
      </p:sp>
      <p:sp>
        <p:nvSpPr>
          <p:cNvPr id="31" name="TextBox 30">
            <a:extLst>
              <a:ext uri="{FF2B5EF4-FFF2-40B4-BE49-F238E27FC236}">
                <a16:creationId xmlns:a16="http://schemas.microsoft.com/office/drawing/2014/main" id="{D0447B84-6F73-7660-6864-791880738BB0}"/>
              </a:ext>
            </a:extLst>
          </p:cNvPr>
          <p:cNvSpPr txBox="1"/>
          <p:nvPr/>
        </p:nvSpPr>
        <p:spPr>
          <a:xfrm>
            <a:off x="-1434682" y="4955450"/>
            <a:ext cx="1411033" cy="523220"/>
          </a:xfrm>
          <a:prstGeom prst="rect">
            <a:avLst/>
          </a:prstGeom>
          <a:noFill/>
        </p:spPr>
        <p:txBody>
          <a:bodyPr wrap="square">
            <a:spAutoFit/>
          </a:bodyPr>
          <a:lstStyle/>
          <a:p>
            <a:pPr algn="ctr"/>
            <a:r>
              <a:rPr lang="en-US" sz="1400" b="1">
                <a:solidFill>
                  <a:srgbClr val="92D050"/>
                </a:solidFill>
                <a:latin typeface="+mn-lt"/>
              </a:rPr>
              <a:t>CU Class Status</a:t>
            </a:r>
          </a:p>
        </p:txBody>
      </p:sp>
      <p:sp>
        <p:nvSpPr>
          <p:cNvPr id="36" name="Rectangle 35">
            <a:extLst>
              <a:ext uri="{FF2B5EF4-FFF2-40B4-BE49-F238E27FC236}">
                <a16:creationId xmlns:a16="http://schemas.microsoft.com/office/drawing/2014/main" id="{A2B22258-56E9-4832-2D43-07000BC73F9B}"/>
              </a:ext>
            </a:extLst>
          </p:cNvPr>
          <p:cNvSpPr/>
          <p:nvPr/>
        </p:nvSpPr>
        <p:spPr>
          <a:xfrm>
            <a:off x="-9756716" y="3496070"/>
            <a:ext cx="6526031" cy="101497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1DA60B2E-85C3-D58C-A3B4-92C7738087F4}"/>
              </a:ext>
            </a:extLst>
          </p:cNvPr>
          <p:cNvSpPr/>
          <p:nvPr/>
        </p:nvSpPr>
        <p:spPr>
          <a:xfrm>
            <a:off x="-3181723" y="3495505"/>
            <a:ext cx="1942688" cy="10149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721D0AC3-4CA0-1738-DA75-D99D885C37F8}"/>
              </a:ext>
            </a:extLst>
          </p:cNvPr>
          <p:cNvSpPr/>
          <p:nvPr/>
        </p:nvSpPr>
        <p:spPr>
          <a:xfrm>
            <a:off x="-1200579" y="3495505"/>
            <a:ext cx="1056052" cy="995398"/>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C61F2D05-43CB-A0A9-45A2-15203E000591}"/>
              </a:ext>
            </a:extLst>
          </p:cNvPr>
          <p:cNvSpPr txBox="1"/>
          <p:nvPr/>
        </p:nvSpPr>
        <p:spPr>
          <a:xfrm>
            <a:off x="-9863209" y="3177314"/>
            <a:ext cx="1290846" cy="261610"/>
          </a:xfrm>
          <a:prstGeom prst="rect">
            <a:avLst/>
          </a:prstGeom>
          <a:noFill/>
        </p:spPr>
        <p:txBody>
          <a:bodyPr wrap="square">
            <a:spAutoFit/>
          </a:bodyPr>
          <a:lstStyle/>
          <a:p>
            <a:pPr algn="ctr"/>
            <a:r>
              <a:rPr lang="en-US" sz="1100" b="1">
                <a:latin typeface="+mn-lt"/>
              </a:rPr>
              <a:t>Since OCT 31</a:t>
            </a:r>
            <a:r>
              <a:rPr lang="en-US" sz="1100" b="1" baseline="30000">
                <a:latin typeface="+mn-lt"/>
              </a:rPr>
              <a:t>st</a:t>
            </a:r>
            <a:r>
              <a:rPr lang="en-US" sz="1100" b="1">
                <a:latin typeface="+mn-lt"/>
              </a:rPr>
              <a:t> </a:t>
            </a:r>
          </a:p>
        </p:txBody>
      </p:sp>
      <p:sp>
        <p:nvSpPr>
          <p:cNvPr id="20" name="Content Placeholder 2">
            <a:extLst>
              <a:ext uri="{FF2B5EF4-FFF2-40B4-BE49-F238E27FC236}">
                <a16:creationId xmlns:a16="http://schemas.microsoft.com/office/drawing/2014/main" id="{6932168E-59A8-A970-BDC5-870263AC7F1E}"/>
              </a:ext>
            </a:extLst>
          </p:cNvPr>
          <p:cNvSpPr>
            <a:spLocks noGrp="1"/>
          </p:cNvSpPr>
          <p:nvPr>
            <p:ph idx="1"/>
          </p:nvPr>
        </p:nvSpPr>
        <p:spPr>
          <a:xfrm>
            <a:off x="5999630" y="3396540"/>
            <a:ext cx="3899505" cy="1848951"/>
          </a:xfrm>
        </p:spPr>
        <p:txBody>
          <a:bodyPr vert="horz" lIns="91440" tIns="45720" rIns="91440" bIns="45720" rtlCol="0" anchor="t">
            <a:normAutofit/>
          </a:bodyPr>
          <a:lstStyle/>
          <a:p>
            <a:r>
              <a:rPr lang="en-US">
                <a:cs typeface="Calibri"/>
              </a:rPr>
              <a:t>Handle Missing Values</a:t>
            </a:r>
          </a:p>
          <a:p>
            <a:r>
              <a:rPr lang="en-US">
                <a:cs typeface="Calibri"/>
              </a:rPr>
              <a:t>Normalization</a:t>
            </a:r>
          </a:p>
          <a:p>
            <a:r>
              <a:rPr lang="en-US">
                <a:cs typeface="Calibri"/>
              </a:rPr>
              <a:t>Label Encoding</a:t>
            </a:r>
          </a:p>
          <a:p>
            <a:r>
              <a:rPr lang="en-US">
                <a:cs typeface="Calibri"/>
              </a:rPr>
              <a:t>Join Tables</a:t>
            </a:r>
          </a:p>
        </p:txBody>
      </p:sp>
    </p:spTree>
    <p:extLst>
      <p:ext uri="{BB962C8B-B14F-4D97-AF65-F5344CB8AC3E}">
        <p14:creationId xmlns:p14="http://schemas.microsoft.com/office/powerpoint/2010/main" val="195210336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lstStyle/>
          <a:p>
            <a:r>
              <a:rPr lang="en-US" b="1">
                <a:cs typeface="Calibri Light"/>
              </a:rPr>
              <a:t>Data Flow Architecture</a:t>
            </a:r>
            <a:endParaRPr lang="en-US" b="1"/>
          </a:p>
        </p:txBody>
      </p:sp>
      <p:cxnSp>
        <p:nvCxnSpPr>
          <p:cNvPr id="59" name="Connector: Elbow 58">
            <a:extLst>
              <a:ext uri="{FF2B5EF4-FFF2-40B4-BE49-F238E27FC236}">
                <a16:creationId xmlns:a16="http://schemas.microsoft.com/office/drawing/2014/main" id="{F846C30E-09F8-D57A-0C21-56A09C7287E8}"/>
              </a:ext>
            </a:extLst>
          </p:cNvPr>
          <p:cNvCxnSpPr>
            <a:cxnSpLocks/>
            <a:stCxn id="94" idx="3"/>
            <a:endCxn id="96" idx="1"/>
          </p:cNvCxnSpPr>
          <p:nvPr/>
        </p:nvCxnSpPr>
        <p:spPr>
          <a:xfrm flipV="1">
            <a:off x="-3680143" y="3056316"/>
            <a:ext cx="2427421" cy="25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E881C3E8-14BE-1389-DE0D-98845832D4F2}"/>
              </a:ext>
            </a:extLst>
          </p:cNvPr>
          <p:cNvCxnSpPr>
            <a:cxnSpLocks/>
            <a:stCxn id="55" idx="4"/>
            <a:endCxn id="102" idx="1"/>
          </p:cNvCxnSpPr>
          <p:nvPr/>
        </p:nvCxnSpPr>
        <p:spPr>
          <a:xfrm flipV="1">
            <a:off x="763742" y="2182030"/>
            <a:ext cx="4128503" cy="96286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E20FFFF-6CF8-D771-6F59-D0DAA1706015}"/>
              </a:ext>
            </a:extLst>
          </p:cNvPr>
          <p:cNvCxnSpPr>
            <a:cxnSpLocks/>
            <a:stCxn id="55" idx="4"/>
            <a:endCxn id="104" idx="1"/>
          </p:cNvCxnSpPr>
          <p:nvPr/>
        </p:nvCxnSpPr>
        <p:spPr>
          <a:xfrm>
            <a:off x="763742" y="3144895"/>
            <a:ext cx="4106706" cy="167343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Arrow: Up-Down 81">
            <a:extLst>
              <a:ext uri="{FF2B5EF4-FFF2-40B4-BE49-F238E27FC236}">
                <a16:creationId xmlns:a16="http://schemas.microsoft.com/office/drawing/2014/main" id="{FBFB1099-774D-84CE-A850-B6340A5050E6}"/>
              </a:ext>
            </a:extLst>
          </p:cNvPr>
          <p:cNvSpPr/>
          <p:nvPr/>
        </p:nvSpPr>
        <p:spPr>
          <a:xfrm>
            <a:off x="-270141" y="4383008"/>
            <a:ext cx="267830" cy="819017"/>
          </a:xfrm>
          <a:prstGeom prst="upDownArrow">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D7A29740-0322-F508-9440-5BB61D0C3CA3}"/>
              </a:ext>
            </a:extLst>
          </p:cNvPr>
          <p:cNvGrpSpPr/>
          <p:nvPr/>
        </p:nvGrpSpPr>
        <p:grpSpPr>
          <a:xfrm>
            <a:off x="-5548132" y="1521567"/>
            <a:ext cx="1936856" cy="3074588"/>
            <a:chOff x="4376991" y="2049674"/>
            <a:chExt cx="1936856" cy="3074588"/>
          </a:xfrm>
        </p:grpSpPr>
        <p:grpSp>
          <p:nvGrpSpPr>
            <p:cNvPr id="7" name="Group 6">
              <a:extLst>
                <a:ext uri="{FF2B5EF4-FFF2-40B4-BE49-F238E27FC236}">
                  <a16:creationId xmlns:a16="http://schemas.microsoft.com/office/drawing/2014/main" id="{E8106627-B22C-FBE0-1715-AA6C0F8A7185}"/>
                </a:ext>
              </a:extLst>
            </p:cNvPr>
            <p:cNvGrpSpPr/>
            <p:nvPr/>
          </p:nvGrpSpPr>
          <p:grpSpPr>
            <a:xfrm>
              <a:off x="4441172" y="2049674"/>
              <a:ext cx="1803808" cy="3074588"/>
              <a:chOff x="4441172" y="2049674"/>
              <a:chExt cx="1803808" cy="3074588"/>
            </a:xfrm>
          </p:grpSpPr>
          <p:grpSp>
            <p:nvGrpSpPr>
              <p:cNvPr id="35" name="Group 34">
                <a:extLst>
                  <a:ext uri="{FF2B5EF4-FFF2-40B4-BE49-F238E27FC236}">
                    <a16:creationId xmlns:a16="http://schemas.microsoft.com/office/drawing/2014/main" id="{DE2C45F6-79F2-876C-C0B0-B9FC88E7D845}"/>
                  </a:ext>
                </a:extLst>
              </p:cNvPr>
              <p:cNvGrpSpPr/>
              <p:nvPr/>
            </p:nvGrpSpPr>
            <p:grpSpPr>
              <a:xfrm>
                <a:off x="4667172" y="2629930"/>
                <a:ext cx="1383145" cy="2444394"/>
                <a:chOff x="5226661" y="2504369"/>
                <a:chExt cx="1383145" cy="2444394"/>
              </a:xfrm>
            </p:grpSpPr>
            <p:pic>
              <p:nvPicPr>
                <p:cNvPr id="13" name="Picture 12" descr="A group of orange rectangular objects&#10;&#10;Description automatically generated">
                  <a:extLst>
                    <a:ext uri="{FF2B5EF4-FFF2-40B4-BE49-F238E27FC236}">
                      <a16:creationId xmlns:a16="http://schemas.microsoft.com/office/drawing/2014/main" id="{F573C885-1DAC-5AD1-64C8-70AA77198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661" y="2504369"/>
                  <a:ext cx="1383145" cy="1674953"/>
                </a:xfrm>
                <a:prstGeom prst="rect">
                  <a:avLst/>
                </a:prstGeom>
              </p:spPr>
            </p:pic>
            <p:sp>
              <p:nvSpPr>
                <p:cNvPr id="18" name="TextBox 17">
                  <a:extLst>
                    <a:ext uri="{FF2B5EF4-FFF2-40B4-BE49-F238E27FC236}">
                      <a16:creationId xmlns:a16="http://schemas.microsoft.com/office/drawing/2014/main" id="{7A216765-5E38-0590-0EBB-25152149EA13}"/>
                    </a:ext>
                  </a:extLst>
                </p:cNvPr>
                <p:cNvSpPr txBox="1"/>
                <p:nvPr/>
              </p:nvSpPr>
              <p:spPr>
                <a:xfrm>
                  <a:off x="5276635" y="4179322"/>
                  <a:ext cx="1333171" cy="769441"/>
                </a:xfrm>
                <a:prstGeom prst="rect">
                  <a:avLst/>
                </a:prstGeom>
                <a:noFill/>
              </p:spPr>
              <p:txBody>
                <a:bodyPr wrap="square">
                  <a:spAutoFit/>
                </a:bodyPr>
                <a:lstStyle/>
                <a:p>
                  <a:pPr algn="ctr"/>
                  <a:r>
                    <a:rPr lang="en-IN" sz="2200">
                      <a:latin typeface="Times New Roman" panose="02020603050405020304" pitchFamily="18" charset="0"/>
                      <a:cs typeface="Times New Roman" panose="02020603050405020304" pitchFamily="18" charset="0"/>
                    </a:rPr>
                    <a:t>Amazon </a:t>
                  </a:r>
                  <a:br>
                    <a:rPr lang="en-IN" sz="2200">
                      <a:latin typeface="Times New Roman" panose="02020603050405020304" pitchFamily="18" charset="0"/>
                      <a:cs typeface="Times New Roman" panose="02020603050405020304" pitchFamily="18" charset="0"/>
                    </a:rPr>
                  </a:br>
                  <a:r>
                    <a:rPr lang="en-IN" sz="2200">
                      <a:latin typeface="Times New Roman" panose="02020603050405020304" pitchFamily="18" charset="0"/>
                      <a:cs typeface="Times New Roman" panose="02020603050405020304" pitchFamily="18" charset="0"/>
                    </a:rPr>
                    <a:t>EC2</a:t>
                  </a:r>
                </a:p>
              </p:txBody>
            </p:sp>
          </p:grpSp>
          <p:sp>
            <p:nvSpPr>
              <p:cNvPr id="94" name="Rectangle 93">
                <a:extLst>
                  <a:ext uri="{FF2B5EF4-FFF2-40B4-BE49-F238E27FC236}">
                    <a16:creationId xmlns:a16="http://schemas.microsoft.com/office/drawing/2014/main" id="{BC0719D1-1AB1-EA54-D80A-25B7B9C6604D}"/>
                  </a:ext>
                </a:extLst>
              </p:cNvPr>
              <p:cNvSpPr/>
              <p:nvPr/>
            </p:nvSpPr>
            <p:spPr>
              <a:xfrm>
                <a:off x="4441172" y="2049674"/>
                <a:ext cx="1803808"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5" name="Title 1">
              <a:extLst>
                <a:ext uri="{FF2B5EF4-FFF2-40B4-BE49-F238E27FC236}">
                  <a16:creationId xmlns:a16="http://schemas.microsoft.com/office/drawing/2014/main" id="{01DE842D-E506-FF79-61AF-1C1E0D0B6398}"/>
                </a:ext>
              </a:extLst>
            </p:cNvPr>
            <p:cNvSpPr txBox="1">
              <a:spLocks/>
            </p:cNvSpPr>
            <p:nvPr/>
          </p:nvSpPr>
          <p:spPr>
            <a:xfrm>
              <a:off x="4376991" y="2106984"/>
              <a:ext cx="1936856"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Data Collection</a:t>
              </a:r>
            </a:p>
          </p:txBody>
        </p:sp>
      </p:grpSp>
      <p:grpSp>
        <p:nvGrpSpPr>
          <p:cNvPr id="8" name="Group 7">
            <a:extLst>
              <a:ext uri="{FF2B5EF4-FFF2-40B4-BE49-F238E27FC236}">
                <a16:creationId xmlns:a16="http://schemas.microsoft.com/office/drawing/2014/main" id="{EAFF63E4-6654-B6A1-61F1-C98584E82697}"/>
              </a:ext>
            </a:extLst>
          </p:cNvPr>
          <p:cNvGrpSpPr/>
          <p:nvPr/>
        </p:nvGrpSpPr>
        <p:grpSpPr>
          <a:xfrm>
            <a:off x="-1252722" y="1519022"/>
            <a:ext cx="2140562" cy="3074588"/>
            <a:chOff x="6538618" y="2049882"/>
            <a:chExt cx="2140562" cy="3074588"/>
          </a:xfrm>
        </p:grpSpPr>
        <p:sp>
          <p:nvSpPr>
            <p:cNvPr id="55" name="Cylinder 54">
              <a:extLst>
                <a:ext uri="{FF2B5EF4-FFF2-40B4-BE49-F238E27FC236}">
                  <a16:creationId xmlns:a16="http://schemas.microsoft.com/office/drawing/2014/main" id="{1C924E54-A02D-9C2E-9B65-750C0D951B69}"/>
                </a:ext>
              </a:extLst>
            </p:cNvPr>
            <p:cNvSpPr/>
            <p:nvPr/>
          </p:nvSpPr>
          <p:spPr>
            <a:xfrm>
              <a:off x="6687093" y="2537107"/>
              <a:ext cx="1867989" cy="2277295"/>
            </a:xfrm>
            <a:prstGeom prst="can">
              <a:avLst/>
            </a:prstGeom>
            <a:solidFill>
              <a:schemeClr val="bg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B6D2724F-90E6-E24C-91E9-7A7760D74749}"/>
                </a:ext>
              </a:extLst>
            </p:cNvPr>
            <p:cNvGrpSpPr/>
            <p:nvPr/>
          </p:nvGrpSpPr>
          <p:grpSpPr>
            <a:xfrm>
              <a:off x="6932819" y="3005878"/>
              <a:ext cx="1376536" cy="1484079"/>
              <a:chOff x="7856219" y="2215025"/>
              <a:chExt cx="2123804" cy="2349017"/>
            </a:xfrm>
          </p:grpSpPr>
          <p:sp>
            <p:nvSpPr>
              <p:cNvPr id="57" name="Rectangle 56">
                <a:extLst>
                  <a:ext uri="{FF2B5EF4-FFF2-40B4-BE49-F238E27FC236}">
                    <a16:creationId xmlns:a16="http://schemas.microsoft.com/office/drawing/2014/main" id="{A6DAF973-0F54-A10C-9569-35A44C131587}"/>
                  </a:ext>
                </a:extLst>
              </p:cNvPr>
              <p:cNvSpPr/>
              <p:nvPr/>
            </p:nvSpPr>
            <p:spPr>
              <a:xfrm>
                <a:off x="7856220" y="3850276"/>
                <a:ext cx="2123803" cy="64334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Picture 57" descr="A blue elephant head with white outline on black background&#10;&#10;Description automatically generated">
                <a:extLst>
                  <a:ext uri="{FF2B5EF4-FFF2-40B4-BE49-F238E27FC236}">
                    <a16:creationId xmlns:a16="http://schemas.microsoft.com/office/drawing/2014/main" id="{01489986-DDD2-4461-84C5-E18D4EC0BB95}"/>
                  </a:ext>
                </a:extLst>
              </p:cNvPr>
              <p:cNvPicPr>
                <a:picLocks noChangeAspect="1"/>
              </p:cNvPicPr>
              <p:nvPr/>
            </p:nvPicPr>
            <p:blipFill>
              <a:blip r:embed="rId4">
                <a:alphaModFix amt="85000"/>
                <a:extLst>
                  <a:ext uri="{28A0092B-C50C-407E-A947-70E740481C1C}">
                    <a14:useLocalDpi xmlns:a14="http://schemas.microsoft.com/office/drawing/2010/main" val="0"/>
                  </a:ext>
                </a:extLst>
              </a:blip>
              <a:stretch>
                <a:fillRect/>
              </a:stretch>
            </p:blipFill>
            <p:spPr>
              <a:xfrm>
                <a:off x="7856219" y="2215025"/>
                <a:ext cx="2123803" cy="2349017"/>
              </a:xfrm>
              <a:prstGeom prst="rect">
                <a:avLst/>
              </a:prstGeom>
            </p:spPr>
          </p:pic>
        </p:grpSp>
        <p:sp>
          <p:nvSpPr>
            <p:cNvPr id="96" name="Rectangle 95">
              <a:extLst>
                <a:ext uri="{FF2B5EF4-FFF2-40B4-BE49-F238E27FC236}">
                  <a16:creationId xmlns:a16="http://schemas.microsoft.com/office/drawing/2014/main" id="{DAF73F43-046E-76FE-F81B-6F24F3BA5340}"/>
                </a:ext>
              </a:extLst>
            </p:cNvPr>
            <p:cNvSpPr/>
            <p:nvPr/>
          </p:nvSpPr>
          <p:spPr>
            <a:xfrm>
              <a:off x="6538618" y="2049882"/>
              <a:ext cx="2140562"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itle 1">
              <a:extLst>
                <a:ext uri="{FF2B5EF4-FFF2-40B4-BE49-F238E27FC236}">
                  <a16:creationId xmlns:a16="http://schemas.microsoft.com/office/drawing/2014/main" id="{F5227E21-8419-2CF4-3BB1-8C88CDE1F521}"/>
                </a:ext>
              </a:extLst>
            </p:cNvPr>
            <p:cNvSpPr txBox="1">
              <a:spLocks/>
            </p:cNvSpPr>
            <p:nvPr/>
          </p:nvSpPr>
          <p:spPr>
            <a:xfrm>
              <a:off x="6538618" y="2075449"/>
              <a:ext cx="2140562"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Data Storage</a:t>
              </a:r>
            </a:p>
          </p:txBody>
        </p:sp>
      </p:grpSp>
      <p:grpSp>
        <p:nvGrpSpPr>
          <p:cNvPr id="15" name="Group 14">
            <a:extLst>
              <a:ext uri="{FF2B5EF4-FFF2-40B4-BE49-F238E27FC236}">
                <a16:creationId xmlns:a16="http://schemas.microsoft.com/office/drawing/2014/main" id="{87F8820E-AF46-C636-1A95-FF95A6B25775}"/>
              </a:ext>
            </a:extLst>
          </p:cNvPr>
          <p:cNvGrpSpPr/>
          <p:nvPr/>
        </p:nvGrpSpPr>
        <p:grpSpPr>
          <a:xfrm>
            <a:off x="4892245" y="1516438"/>
            <a:ext cx="2468880" cy="1330579"/>
            <a:chOff x="9376505" y="1605338"/>
            <a:chExt cx="2468880" cy="1330579"/>
          </a:xfrm>
        </p:grpSpPr>
        <p:grpSp>
          <p:nvGrpSpPr>
            <p:cNvPr id="34" name="Group 33">
              <a:extLst>
                <a:ext uri="{FF2B5EF4-FFF2-40B4-BE49-F238E27FC236}">
                  <a16:creationId xmlns:a16="http://schemas.microsoft.com/office/drawing/2014/main" id="{F7930C0C-E673-CD7B-9A93-3AEF49CE7A58}"/>
                </a:ext>
              </a:extLst>
            </p:cNvPr>
            <p:cNvGrpSpPr/>
            <p:nvPr/>
          </p:nvGrpSpPr>
          <p:grpSpPr>
            <a:xfrm>
              <a:off x="9541878" y="1979152"/>
              <a:ext cx="2140562" cy="814924"/>
              <a:chOff x="9057269" y="2654153"/>
              <a:chExt cx="3013544" cy="985337"/>
            </a:xfrm>
          </p:grpSpPr>
          <p:sp>
            <p:nvSpPr>
              <p:cNvPr id="32" name="Rectangle: Rounded Corners 31">
                <a:extLst>
                  <a:ext uri="{FF2B5EF4-FFF2-40B4-BE49-F238E27FC236}">
                    <a16:creationId xmlns:a16="http://schemas.microsoft.com/office/drawing/2014/main" id="{DE1ACB27-10C5-36B4-6263-2CF094C31DAE}"/>
                  </a:ext>
                </a:extLst>
              </p:cNvPr>
              <p:cNvSpPr/>
              <p:nvPr/>
            </p:nvSpPr>
            <p:spPr>
              <a:xfrm>
                <a:off x="9057269" y="2781509"/>
                <a:ext cx="3013544" cy="728481"/>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5EACFD34-67E5-9023-C201-3303FA105A3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1944" b="31945"/>
              <a:stretch/>
            </p:blipFill>
            <p:spPr>
              <a:xfrm>
                <a:off x="9192440" y="2654153"/>
                <a:ext cx="2728625" cy="985337"/>
              </a:xfrm>
              <a:prstGeom prst="rect">
                <a:avLst/>
              </a:prstGeom>
            </p:spPr>
          </p:pic>
        </p:grpSp>
        <p:sp>
          <p:nvSpPr>
            <p:cNvPr id="102" name="Rectangle 101">
              <a:extLst>
                <a:ext uri="{FF2B5EF4-FFF2-40B4-BE49-F238E27FC236}">
                  <a16:creationId xmlns:a16="http://schemas.microsoft.com/office/drawing/2014/main" id="{F423C27E-7575-E0D8-38A0-AF0F6861F821}"/>
                </a:ext>
              </a:extLst>
            </p:cNvPr>
            <p:cNvSpPr/>
            <p:nvPr/>
          </p:nvSpPr>
          <p:spPr>
            <a:xfrm>
              <a:off x="9376505" y="1605943"/>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itle 1">
              <a:extLst>
                <a:ext uri="{FF2B5EF4-FFF2-40B4-BE49-F238E27FC236}">
                  <a16:creationId xmlns:a16="http://schemas.microsoft.com/office/drawing/2014/main" id="{E0CBA33F-8FB6-CFAB-5090-A108AA681692}"/>
                </a:ext>
              </a:extLst>
            </p:cNvPr>
            <p:cNvSpPr txBox="1">
              <a:spLocks/>
            </p:cNvSpPr>
            <p:nvPr/>
          </p:nvSpPr>
          <p:spPr>
            <a:xfrm>
              <a:off x="9376505" y="1605338"/>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EDA/ Visualization</a:t>
              </a:r>
            </a:p>
          </p:txBody>
        </p:sp>
      </p:grpSp>
      <p:grpSp>
        <p:nvGrpSpPr>
          <p:cNvPr id="14" name="Group 13">
            <a:extLst>
              <a:ext uri="{FF2B5EF4-FFF2-40B4-BE49-F238E27FC236}">
                <a16:creationId xmlns:a16="http://schemas.microsoft.com/office/drawing/2014/main" id="{D771F2ED-84F1-518E-CE61-90D2C5EE68FB}"/>
              </a:ext>
            </a:extLst>
          </p:cNvPr>
          <p:cNvGrpSpPr/>
          <p:nvPr/>
        </p:nvGrpSpPr>
        <p:grpSpPr>
          <a:xfrm>
            <a:off x="4870448" y="4148850"/>
            <a:ext cx="2468880" cy="1334462"/>
            <a:chOff x="9354708" y="4237750"/>
            <a:chExt cx="2468880" cy="1334462"/>
          </a:xfrm>
        </p:grpSpPr>
        <p:pic>
          <p:nvPicPr>
            <p:cNvPr id="65" name="Graphic 64">
              <a:extLst>
                <a:ext uri="{FF2B5EF4-FFF2-40B4-BE49-F238E27FC236}">
                  <a16:creationId xmlns:a16="http://schemas.microsoft.com/office/drawing/2014/main" id="{7F908FB8-8481-0772-6F4F-5FE304EBFE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69764" y="4804233"/>
              <a:ext cx="2140562" cy="632251"/>
            </a:xfrm>
            <a:prstGeom prst="rect">
              <a:avLst/>
            </a:prstGeom>
          </p:spPr>
        </p:pic>
        <p:sp>
          <p:nvSpPr>
            <p:cNvPr id="104" name="Rectangle 103">
              <a:extLst>
                <a:ext uri="{FF2B5EF4-FFF2-40B4-BE49-F238E27FC236}">
                  <a16:creationId xmlns:a16="http://schemas.microsoft.com/office/drawing/2014/main" id="{A94BB205-361F-6A79-3320-09EE0367E533}"/>
                </a:ext>
              </a:extLst>
            </p:cNvPr>
            <p:cNvSpPr/>
            <p:nvPr/>
          </p:nvSpPr>
          <p:spPr>
            <a:xfrm>
              <a:off x="9354708" y="4242238"/>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Title 1">
              <a:extLst>
                <a:ext uri="{FF2B5EF4-FFF2-40B4-BE49-F238E27FC236}">
                  <a16:creationId xmlns:a16="http://schemas.microsoft.com/office/drawing/2014/main" id="{314C4EA3-32F6-49AB-BE7C-94B0F75DD6FF}"/>
                </a:ext>
              </a:extLst>
            </p:cNvPr>
            <p:cNvSpPr txBox="1">
              <a:spLocks/>
            </p:cNvSpPr>
            <p:nvPr/>
          </p:nvSpPr>
          <p:spPr>
            <a:xfrm>
              <a:off x="9376504" y="4237750"/>
              <a:ext cx="2447083" cy="44730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Modeling</a:t>
              </a:r>
            </a:p>
          </p:txBody>
        </p:sp>
      </p:grpSp>
      <p:grpSp>
        <p:nvGrpSpPr>
          <p:cNvPr id="10" name="Group 9">
            <a:extLst>
              <a:ext uri="{FF2B5EF4-FFF2-40B4-BE49-F238E27FC236}">
                <a16:creationId xmlns:a16="http://schemas.microsoft.com/office/drawing/2014/main" id="{275F305B-2EF3-C1D1-F488-ABE9A68CD8FE}"/>
              </a:ext>
            </a:extLst>
          </p:cNvPr>
          <p:cNvGrpSpPr/>
          <p:nvPr/>
        </p:nvGrpSpPr>
        <p:grpSpPr>
          <a:xfrm>
            <a:off x="-1518348" y="4988882"/>
            <a:ext cx="2696187" cy="1197658"/>
            <a:chOff x="6272992" y="5519742"/>
            <a:chExt cx="2696187" cy="1197658"/>
          </a:xfrm>
        </p:grpSpPr>
        <p:pic>
          <p:nvPicPr>
            <p:cNvPr id="29" name="Graphic 28">
              <a:extLst>
                <a:ext uri="{FF2B5EF4-FFF2-40B4-BE49-F238E27FC236}">
                  <a16:creationId xmlns:a16="http://schemas.microsoft.com/office/drawing/2014/main" id="{7B76D74B-1FE1-0FD4-32EC-9A6F8EA28F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1310" y="5745378"/>
              <a:ext cx="2605036" cy="769441"/>
            </a:xfrm>
            <a:prstGeom prst="rect">
              <a:avLst/>
            </a:prstGeom>
          </p:spPr>
        </p:pic>
        <p:sp>
          <p:nvSpPr>
            <p:cNvPr id="108" name="Rectangle 107">
              <a:extLst>
                <a:ext uri="{FF2B5EF4-FFF2-40B4-BE49-F238E27FC236}">
                  <a16:creationId xmlns:a16="http://schemas.microsoft.com/office/drawing/2014/main" id="{C9DDF131-4271-550C-48E1-9278E3A60105}"/>
                </a:ext>
              </a:extLst>
            </p:cNvPr>
            <p:cNvSpPr/>
            <p:nvPr/>
          </p:nvSpPr>
          <p:spPr>
            <a:xfrm>
              <a:off x="6272992" y="5519742"/>
              <a:ext cx="2696187" cy="1192269"/>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itle 1">
              <a:extLst>
                <a:ext uri="{FF2B5EF4-FFF2-40B4-BE49-F238E27FC236}">
                  <a16:creationId xmlns:a16="http://schemas.microsoft.com/office/drawing/2014/main" id="{317DB816-3E49-E365-562B-B214273E52B4}"/>
                </a:ext>
              </a:extLst>
            </p:cNvPr>
            <p:cNvSpPr txBox="1">
              <a:spLocks/>
            </p:cNvSpPr>
            <p:nvPr/>
          </p:nvSpPr>
          <p:spPr>
            <a:xfrm>
              <a:off x="6395915" y="6345359"/>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a:solidFill>
                    <a:schemeClr val="tx1">
                      <a:lumMod val="85000"/>
                    </a:schemeClr>
                  </a:solidFill>
                  <a:latin typeface="+mn-lt"/>
                </a:rPr>
                <a:t>Preprocessing Pipelines</a:t>
              </a:r>
            </a:p>
          </p:txBody>
        </p:sp>
      </p:gr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20" name="Content Placeholder 2">
            <a:extLst>
              <a:ext uri="{FF2B5EF4-FFF2-40B4-BE49-F238E27FC236}">
                <a16:creationId xmlns:a16="http://schemas.microsoft.com/office/drawing/2014/main" id="{6932168E-59A8-A970-BDC5-870263AC7F1E}"/>
              </a:ext>
            </a:extLst>
          </p:cNvPr>
          <p:cNvSpPr>
            <a:spLocks noGrp="1"/>
          </p:cNvSpPr>
          <p:nvPr>
            <p:ph idx="1"/>
          </p:nvPr>
        </p:nvSpPr>
        <p:spPr>
          <a:xfrm>
            <a:off x="-4541392" y="6464241"/>
            <a:ext cx="3899505" cy="1848951"/>
          </a:xfrm>
        </p:spPr>
        <p:txBody>
          <a:bodyPr vert="horz" lIns="91440" tIns="45720" rIns="91440" bIns="45720" rtlCol="0" anchor="t">
            <a:normAutofit/>
          </a:bodyPr>
          <a:lstStyle/>
          <a:p>
            <a:r>
              <a:rPr lang="en-US">
                <a:cs typeface="Calibri"/>
              </a:rPr>
              <a:t>Handle Missing Values</a:t>
            </a:r>
          </a:p>
          <a:p>
            <a:r>
              <a:rPr lang="en-US">
                <a:cs typeface="Calibri"/>
              </a:rPr>
              <a:t>Normalization</a:t>
            </a:r>
          </a:p>
          <a:p>
            <a:r>
              <a:rPr lang="en-US">
                <a:cs typeface="Calibri"/>
              </a:rPr>
              <a:t>Label Encoding</a:t>
            </a:r>
          </a:p>
          <a:p>
            <a:r>
              <a:rPr lang="en-US">
                <a:cs typeface="Calibri"/>
              </a:rPr>
              <a:t>Join Tables</a:t>
            </a:r>
          </a:p>
        </p:txBody>
      </p:sp>
    </p:spTree>
    <p:extLst>
      <p:ext uri="{BB962C8B-B14F-4D97-AF65-F5344CB8AC3E}">
        <p14:creationId xmlns:p14="http://schemas.microsoft.com/office/powerpoint/2010/main" val="102109420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Application>Microsoft Office PowerPoint</Application>
  <PresentationFormat>Widescreen</PresentationFormat>
  <Slides>22</Slides>
  <Notes>21</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Slate</vt:lpstr>
      <vt:lpstr>Dock Watch</vt:lpstr>
      <vt:lpstr>PowerPoint Presentation</vt:lpstr>
      <vt:lpstr>PowerPoint Presentation</vt:lpstr>
      <vt:lpstr>PowerPoint Presentation</vt:lpstr>
      <vt:lpstr>PowerPoint Presentation</vt:lpstr>
      <vt:lpstr>Data Flow Architecture</vt:lpstr>
      <vt:lpstr>Data Flow Architecture</vt:lpstr>
      <vt:lpstr>Data Flow Architecture</vt:lpstr>
      <vt:lpstr>Data Flow Architecture</vt:lpstr>
      <vt:lpstr>PowerPoint Presentation</vt:lpstr>
      <vt:lpstr>PowerPoint Presentation</vt:lpstr>
      <vt:lpstr>PowerPoint Presentation</vt:lpstr>
      <vt:lpstr>EDA: Morning – Evening on Regular class days are the busiest  </vt:lpstr>
      <vt:lpstr>Modeling &amp; Results</vt:lpstr>
      <vt:lpstr>Modeling &amp; Results</vt:lpstr>
      <vt:lpstr>Modeling &amp; Results</vt:lpstr>
      <vt:lpstr>Modeling &amp; Results</vt:lpstr>
      <vt:lpstr>Conclusion</vt:lpstr>
      <vt:lpstr>Future Work</vt:lpstr>
      <vt:lpstr>References</vt:lpstr>
      <vt:lpstr>PowerPoint Presentation</vt:lpstr>
      <vt:lpstr>Sko Buffs!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Santhosh Manoharan</dc:creator>
  <cp:revision>1</cp:revision>
  <dcterms:created xsi:type="dcterms:W3CDTF">2013-07-15T20:26:40Z</dcterms:created>
  <dcterms:modified xsi:type="dcterms:W3CDTF">2023-12-18T18:17:55Z</dcterms:modified>
</cp:coreProperties>
</file>